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257" r:id="rId2"/>
    <p:sldId id="259" r:id="rId3"/>
    <p:sldId id="261" r:id="rId4"/>
    <p:sldId id="262" r:id="rId5"/>
    <p:sldId id="264" r:id="rId6"/>
    <p:sldId id="265" r:id="rId7"/>
    <p:sldId id="266" r:id="rId8"/>
    <p:sldId id="267" r:id="rId9"/>
    <p:sldId id="271" r:id="rId10"/>
    <p:sldId id="269" r:id="rId11"/>
    <p:sldId id="270" r:id="rId12"/>
    <p:sldId id="263" r:id="rId13"/>
    <p:sldId id="272" r:id="rId14"/>
  </p:sldIdLst>
  <p:sldSz cx="12192000" cy="6858000"/>
  <p:notesSz cx="6858000" cy="9144000"/>
  <p:embeddedFontLst>
    <p:embeddedFont>
      <p:font typeface="ProggyVector" panose="020B0604020202020204" charset="-128"/>
      <p:regular r:id="rId16"/>
    </p:embeddedFont>
    <p:embeddedFont>
      <p:font typeface="Calibri" panose="020F0502020204030204" pitchFamily="34" charset="0"/>
      <p:regular r:id="rId17"/>
      <p:bold r:id="rId18"/>
      <p:italic r:id="rId19"/>
      <p:boldItalic r:id="rId20"/>
    </p:embeddedFont>
    <p:embeddedFont>
      <p:font typeface="Paytone One" panose="020B0604020202020204" charset="0"/>
      <p:regular r:id="rId21"/>
    </p:embeddedFont>
    <p:embeddedFont>
      <p:font typeface="Raleway" pitchFamily="2"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84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138846-4D72-4023-A56B-161CE2B49C44}" v="312" dt="2022-07-19T00:27:06.2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2160"/>
        <p:guide pos="3840"/>
      </p:guideLst>
    </p:cSldViewPr>
  </p:slide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Hill" userId="0b9c0309886eb552" providerId="LiveId" clId="{01138846-4D72-4023-A56B-161CE2B49C44}"/>
    <pc:docChg chg="undo redo custSel addSld delSld modSld sldOrd modMainMaster addSection delSection">
      <pc:chgData name="James Hill" userId="0b9c0309886eb552" providerId="LiveId" clId="{01138846-4D72-4023-A56B-161CE2B49C44}" dt="2022-07-19T00:58:43.913" v="21677" actId="20577"/>
      <pc:docMkLst>
        <pc:docMk/>
      </pc:docMkLst>
      <pc:sldChg chg="addSp delSp modSp del mod">
        <pc:chgData name="James Hill" userId="0b9c0309886eb552" providerId="LiveId" clId="{01138846-4D72-4023-A56B-161CE2B49C44}" dt="2022-07-18T05:48:20.322" v="473" actId="47"/>
        <pc:sldMkLst>
          <pc:docMk/>
          <pc:sldMk cId="51089228" sldId="256"/>
        </pc:sldMkLst>
        <pc:spChg chg="del">
          <ac:chgData name="James Hill" userId="0b9c0309886eb552" providerId="LiveId" clId="{01138846-4D72-4023-A56B-161CE2B49C44}" dt="2022-07-18T04:55:19.739" v="181" actId="478"/>
          <ac:spMkLst>
            <pc:docMk/>
            <pc:sldMk cId="51089228" sldId="256"/>
            <ac:spMk id="2" creationId="{A8DB39D7-6369-F2F9-A1AB-B4618800BACA}"/>
          </ac:spMkLst>
        </pc:spChg>
        <pc:spChg chg="del mod">
          <ac:chgData name="James Hill" userId="0b9c0309886eb552" providerId="LiveId" clId="{01138846-4D72-4023-A56B-161CE2B49C44}" dt="2022-07-18T04:55:20.612" v="182" actId="478"/>
          <ac:spMkLst>
            <pc:docMk/>
            <pc:sldMk cId="51089228" sldId="256"/>
            <ac:spMk id="3" creationId="{BF884F34-689D-EB1E-FB70-7B32A21F6174}"/>
          </ac:spMkLst>
        </pc:spChg>
        <pc:spChg chg="add del mod">
          <ac:chgData name="James Hill" userId="0b9c0309886eb552" providerId="LiveId" clId="{01138846-4D72-4023-A56B-161CE2B49C44}" dt="2022-07-18T05:19:24.651" v="211" actId="20577"/>
          <ac:spMkLst>
            <pc:docMk/>
            <pc:sldMk cId="51089228" sldId="256"/>
            <ac:spMk id="16" creationId="{746AEF60-1D37-EF91-B995-609E03A20D67}"/>
          </ac:spMkLst>
        </pc:spChg>
        <pc:spChg chg="add del mod">
          <ac:chgData name="James Hill" userId="0b9c0309886eb552" providerId="LiveId" clId="{01138846-4D72-4023-A56B-161CE2B49C44}" dt="2022-07-18T05:20:21.315" v="215"/>
          <ac:spMkLst>
            <pc:docMk/>
            <pc:sldMk cId="51089228" sldId="256"/>
            <ac:spMk id="17" creationId="{6BCEB26A-6E33-67A1-EB93-72BB0093BB25}"/>
          </ac:spMkLst>
        </pc:spChg>
        <pc:picChg chg="add mod">
          <ac:chgData name="James Hill" userId="0b9c0309886eb552" providerId="LiveId" clId="{01138846-4D72-4023-A56B-161CE2B49C44}" dt="2022-07-18T04:55:16.501" v="180" actId="1076"/>
          <ac:picMkLst>
            <pc:docMk/>
            <pc:sldMk cId="51089228" sldId="256"/>
            <ac:picMk id="5" creationId="{C795DFA5-8B24-17E9-BEC3-47B4E7F5A710}"/>
          </ac:picMkLst>
        </pc:picChg>
        <pc:picChg chg="add del mod">
          <ac:chgData name="James Hill" userId="0b9c0309886eb552" providerId="LiveId" clId="{01138846-4D72-4023-A56B-161CE2B49C44}" dt="2022-07-18T03:05:53.624" v="104" actId="478"/>
          <ac:picMkLst>
            <pc:docMk/>
            <pc:sldMk cId="51089228" sldId="256"/>
            <ac:picMk id="7" creationId="{A09DFDC2-81CF-0AFE-6AEA-803838C6C698}"/>
          </ac:picMkLst>
        </pc:picChg>
        <pc:picChg chg="add mod">
          <ac:chgData name="James Hill" userId="0b9c0309886eb552" providerId="LiveId" clId="{01138846-4D72-4023-A56B-161CE2B49C44}" dt="2022-07-18T04:55:22.045" v="183" actId="1076"/>
          <ac:picMkLst>
            <pc:docMk/>
            <pc:sldMk cId="51089228" sldId="256"/>
            <ac:picMk id="9" creationId="{BC93DD77-29AD-E05A-F651-AB0E19A47C07}"/>
          </ac:picMkLst>
        </pc:picChg>
        <pc:picChg chg="add del mod">
          <ac:chgData name="James Hill" userId="0b9c0309886eb552" providerId="LiveId" clId="{01138846-4D72-4023-A56B-161CE2B49C44}" dt="2022-07-18T03:37:15.095" v="118"/>
          <ac:picMkLst>
            <pc:docMk/>
            <pc:sldMk cId="51089228" sldId="256"/>
            <ac:picMk id="11" creationId="{9B941BD2-244C-ABCE-C50B-C05D40DCE844}"/>
          </ac:picMkLst>
        </pc:picChg>
        <pc:picChg chg="add mod">
          <ac:chgData name="James Hill" userId="0b9c0309886eb552" providerId="LiveId" clId="{01138846-4D72-4023-A56B-161CE2B49C44}" dt="2022-07-18T05:14:28.072" v="186" actId="14100"/>
          <ac:picMkLst>
            <pc:docMk/>
            <pc:sldMk cId="51089228" sldId="256"/>
            <ac:picMk id="13" creationId="{540D4C69-EAA6-2705-15E3-C7CB76CF356E}"/>
          </ac:picMkLst>
        </pc:picChg>
        <pc:picChg chg="add del mod">
          <ac:chgData name="James Hill" userId="0b9c0309886eb552" providerId="LiveId" clId="{01138846-4D72-4023-A56B-161CE2B49C44}" dt="2022-07-18T04:53:50.908" v="166" actId="478"/>
          <ac:picMkLst>
            <pc:docMk/>
            <pc:sldMk cId="51089228" sldId="256"/>
            <ac:picMk id="15" creationId="{CA949588-2822-4F2E-DD00-056441597460}"/>
          </ac:picMkLst>
        </pc:picChg>
      </pc:sldChg>
      <pc:sldChg chg="addSp delSp modSp new mod modClrScheme chgLayout">
        <pc:chgData name="James Hill" userId="0b9c0309886eb552" providerId="LiveId" clId="{01138846-4D72-4023-A56B-161CE2B49C44}" dt="2022-07-18T21:54:53.174" v="17319" actId="164"/>
        <pc:sldMkLst>
          <pc:docMk/>
          <pc:sldMk cId="3084182472" sldId="257"/>
        </pc:sldMkLst>
        <pc:spChg chg="del mod ord">
          <ac:chgData name="James Hill" userId="0b9c0309886eb552" providerId="LiveId" clId="{01138846-4D72-4023-A56B-161CE2B49C44}" dt="2022-07-18T05:29:12.979" v="230" actId="700"/>
          <ac:spMkLst>
            <pc:docMk/>
            <pc:sldMk cId="3084182472" sldId="257"/>
            <ac:spMk id="2" creationId="{1377826D-BF68-DA6B-827C-E20036590014}"/>
          </ac:spMkLst>
        </pc:spChg>
        <pc:spChg chg="del mod ord">
          <ac:chgData name="James Hill" userId="0b9c0309886eb552" providerId="LiveId" clId="{01138846-4D72-4023-A56B-161CE2B49C44}" dt="2022-07-18T05:29:12.979" v="230" actId="700"/>
          <ac:spMkLst>
            <pc:docMk/>
            <pc:sldMk cId="3084182472" sldId="257"/>
            <ac:spMk id="3" creationId="{B1F37D57-A47C-0746-ECB9-F8F1B221514F}"/>
          </ac:spMkLst>
        </pc:spChg>
        <pc:spChg chg="add del mod ord">
          <ac:chgData name="James Hill" userId="0b9c0309886eb552" providerId="LiveId" clId="{01138846-4D72-4023-A56B-161CE2B49C44}" dt="2022-07-18T05:34:02.450" v="330" actId="478"/>
          <ac:spMkLst>
            <pc:docMk/>
            <pc:sldMk cId="3084182472" sldId="257"/>
            <ac:spMk id="4" creationId="{AC2851BB-57E5-A39E-34EE-788B777E4A59}"/>
          </ac:spMkLst>
        </pc:spChg>
        <pc:spChg chg="add del mod ord">
          <ac:chgData name="James Hill" userId="0b9c0309886eb552" providerId="LiveId" clId="{01138846-4D72-4023-A56B-161CE2B49C44}" dt="2022-07-18T05:34:05.098" v="331" actId="478"/>
          <ac:spMkLst>
            <pc:docMk/>
            <pc:sldMk cId="3084182472" sldId="257"/>
            <ac:spMk id="5" creationId="{0C8A0FFA-E3D0-2F0B-0B82-132CD34AE1BA}"/>
          </ac:spMkLst>
        </pc:spChg>
        <pc:spChg chg="add del mod">
          <ac:chgData name="James Hill" userId="0b9c0309886eb552" providerId="LiveId" clId="{01138846-4D72-4023-A56B-161CE2B49C44}" dt="2022-07-18T05:29:39.819" v="239" actId="478"/>
          <ac:spMkLst>
            <pc:docMk/>
            <pc:sldMk cId="3084182472" sldId="257"/>
            <ac:spMk id="9" creationId="{8740D464-73F6-2241-DADF-8CC147A60A2E}"/>
          </ac:spMkLst>
        </pc:spChg>
        <pc:spChg chg="add mod">
          <ac:chgData name="James Hill" userId="0b9c0309886eb552" providerId="LiveId" clId="{01138846-4D72-4023-A56B-161CE2B49C44}" dt="2022-07-18T05:47:01.386" v="454" actId="164"/>
          <ac:spMkLst>
            <pc:docMk/>
            <pc:sldMk cId="3084182472" sldId="257"/>
            <ac:spMk id="10" creationId="{B53DFD4C-D948-5ED4-50EE-99973FDBAF18}"/>
          </ac:spMkLst>
        </pc:spChg>
        <pc:spChg chg="add del mod">
          <ac:chgData name="James Hill" userId="0b9c0309886eb552" providerId="LiveId" clId="{01138846-4D72-4023-A56B-161CE2B49C44}" dt="2022-07-18T05:30:52.386" v="296" actId="478"/>
          <ac:spMkLst>
            <pc:docMk/>
            <pc:sldMk cId="3084182472" sldId="257"/>
            <ac:spMk id="11" creationId="{96D67176-F3F7-BAD2-1A80-E79815D4F3AE}"/>
          </ac:spMkLst>
        </pc:spChg>
        <pc:spChg chg="add mod">
          <ac:chgData name="James Hill" userId="0b9c0309886eb552" providerId="LiveId" clId="{01138846-4D72-4023-A56B-161CE2B49C44}" dt="2022-07-18T05:47:01.386" v="454" actId="164"/>
          <ac:spMkLst>
            <pc:docMk/>
            <pc:sldMk cId="3084182472" sldId="257"/>
            <ac:spMk id="12" creationId="{CB77341C-4662-0029-C235-2E370B80100E}"/>
          </ac:spMkLst>
        </pc:spChg>
        <pc:spChg chg="add mod">
          <ac:chgData name="James Hill" userId="0b9c0309886eb552" providerId="LiveId" clId="{01138846-4D72-4023-A56B-161CE2B49C44}" dt="2022-07-18T05:48:07.996" v="470" actId="1076"/>
          <ac:spMkLst>
            <pc:docMk/>
            <pc:sldMk cId="3084182472" sldId="257"/>
            <ac:spMk id="13" creationId="{684E2496-B800-1285-4AB5-3C1ECC1B80CA}"/>
          </ac:spMkLst>
        </pc:spChg>
        <pc:spChg chg="add mod topLvl">
          <ac:chgData name="James Hill" userId="0b9c0309886eb552" providerId="LiveId" clId="{01138846-4D72-4023-A56B-161CE2B49C44}" dt="2022-07-18T21:54:53.174" v="17319" actId="164"/>
          <ac:spMkLst>
            <pc:docMk/>
            <pc:sldMk cId="3084182472" sldId="257"/>
            <ac:spMk id="14" creationId="{CC975306-AE6F-39F9-267F-9E8216F5EBFC}"/>
          </ac:spMkLst>
        </pc:spChg>
        <pc:spChg chg="add del mod">
          <ac:chgData name="James Hill" userId="0b9c0309886eb552" providerId="LiveId" clId="{01138846-4D72-4023-A56B-161CE2B49C44}" dt="2022-07-18T05:46:10.729" v="443" actId="478"/>
          <ac:spMkLst>
            <pc:docMk/>
            <pc:sldMk cId="3084182472" sldId="257"/>
            <ac:spMk id="15" creationId="{1085E273-BB50-D871-C064-A95D4E1646C0}"/>
          </ac:spMkLst>
        </pc:spChg>
        <pc:spChg chg="del">
          <ac:chgData name="James Hill" userId="0b9c0309886eb552" providerId="LiveId" clId="{01138846-4D72-4023-A56B-161CE2B49C44}" dt="2022-07-18T08:02:10.735" v="5127" actId="21"/>
          <ac:spMkLst>
            <pc:docMk/>
            <pc:sldMk cId="3084182472" sldId="257"/>
            <ac:spMk id="18" creationId="{ACECA3A0-4B51-0396-6DE8-F5515C8E9B05}"/>
          </ac:spMkLst>
        </pc:spChg>
        <pc:spChg chg="del">
          <ac:chgData name="James Hill" userId="0b9c0309886eb552" providerId="LiveId" clId="{01138846-4D72-4023-A56B-161CE2B49C44}" dt="2022-07-18T08:03:03.382" v="5176"/>
          <ac:spMkLst>
            <pc:docMk/>
            <pc:sldMk cId="3084182472" sldId="257"/>
            <ac:spMk id="19" creationId="{14BEB8ED-C04E-C20C-92B9-58FECF4C6FE4}"/>
          </ac:spMkLst>
        </pc:spChg>
        <pc:spChg chg="add del mod">
          <ac:chgData name="James Hill" userId="0b9c0309886eb552" providerId="LiveId" clId="{01138846-4D72-4023-A56B-161CE2B49C44}" dt="2022-07-18T21:49:01.691" v="17238" actId="21"/>
          <ac:spMkLst>
            <pc:docMk/>
            <pc:sldMk cId="3084182472" sldId="257"/>
            <ac:spMk id="24" creationId="{7DF813FF-6A56-3D38-6226-4C7F81EF3487}"/>
          </ac:spMkLst>
        </pc:spChg>
        <pc:spChg chg="add del mod">
          <ac:chgData name="James Hill" userId="0b9c0309886eb552" providerId="LiveId" clId="{01138846-4D72-4023-A56B-161CE2B49C44}" dt="2022-07-18T21:53:47.750" v="17304" actId="478"/>
          <ac:spMkLst>
            <pc:docMk/>
            <pc:sldMk cId="3084182472" sldId="257"/>
            <ac:spMk id="26" creationId="{5A404F9B-E053-DFDE-2D9D-C1FFAB1C4276}"/>
          </ac:spMkLst>
        </pc:spChg>
        <pc:grpChg chg="add del mod">
          <ac:chgData name="James Hill" userId="0b9c0309886eb552" providerId="LiveId" clId="{01138846-4D72-4023-A56B-161CE2B49C44}" dt="2022-07-18T21:54:11.082" v="17307" actId="165"/>
          <ac:grpSpMkLst>
            <pc:docMk/>
            <pc:sldMk cId="3084182472" sldId="257"/>
            <ac:grpSpMk id="16" creationId="{06CDCFA4-1B38-8103-9A59-4357E3D27263}"/>
          </ac:grpSpMkLst>
        </pc:grpChg>
        <pc:grpChg chg="add del mod">
          <ac:chgData name="James Hill" userId="0b9c0309886eb552" providerId="LiveId" clId="{01138846-4D72-4023-A56B-161CE2B49C44}" dt="2022-07-18T05:47:58.289" v="469" actId="478"/>
          <ac:grpSpMkLst>
            <pc:docMk/>
            <pc:sldMk cId="3084182472" sldId="257"/>
            <ac:grpSpMk id="17" creationId="{BBC45E2D-6A88-2693-5C43-6DC18ADA5CD0}"/>
          </ac:grpSpMkLst>
        </pc:grpChg>
        <pc:grpChg chg="add mod">
          <ac:chgData name="James Hill" userId="0b9c0309886eb552" providerId="LiveId" clId="{01138846-4D72-4023-A56B-161CE2B49C44}" dt="2022-07-18T21:54:53.174" v="17319" actId="164"/>
          <ac:grpSpMkLst>
            <pc:docMk/>
            <pc:sldMk cId="3084182472" sldId="257"/>
            <ac:grpSpMk id="27" creationId="{51016915-2190-015D-BA52-3F9666803B07}"/>
          </ac:grpSpMkLst>
        </pc:grpChg>
        <pc:picChg chg="add mod topLvl">
          <ac:chgData name="James Hill" userId="0b9c0309886eb552" providerId="LiveId" clId="{01138846-4D72-4023-A56B-161CE2B49C44}" dt="2022-07-18T21:54:53.174" v="17319" actId="164"/>
          <ac:picMkLst>
            <pc:docMk/>
            <pc:sldMk cId="3084182472" sldId="257"/>
            <ac:picMk id="6" creationId="{7234FBE2-F26B-C963-F8DE-6AD9214FBB68}"/>
          </ac:picMkLst>
        </pc:picChg>
        <pc:picChg chg="add mod topLvl">
          <ac:chgData name="James Hill" userId="0b9c0309886eb552" providerId="LiveId" clId="{01138846-4D72-4023-A56B-161CE2B49C44}" dt="2022-07-18T21:54:53.174" v="17319" actId="164"/>
          <ac:picMkLst>
            <pc:docMk/>
            <pc:sldMk cId="3084182472" sldId="257"/>
            <ac:picMk id="7" creationId="{04A6B7A7-75F9-7527-EBD9-7A84D16C8BF9}"/>
          </ac:picMkLst>
        </pc:picChg>
        <pc:picChg chg="add mod">
          <ac:chgData name="James Hill" userId="0b9c0309886eb552" providerId="LiveId" clId="{01138846-4D72-4023-A56B-161CE2B49C44}" dt="2022-07-18T05:47:01.386" v="454" actId="164"/>
          <ac:picMkLst>
            <pc:docMk/>
            <pc:sldMk cId="3084182472" sldId="257"/>
            <ac:picMk id="8" creationId="{B925A0CB-C6D8-6959-576A-41EF45B3768F}"/>
          </ac:picMkLst>
        </pc:picChg>
        <pc:picChg chg="add del mod">
          <ac:chgData name="James Hill" userId="0b9c0309886eb552" providerId="LiveId" clId="{01138846-4D72-4023-A56B-161CE2B49C44}" dt="2022-07-18T21:37:29.112" v="17203" actId="478"/>
          <ac:picMkLst>
            <pc:docMk/>
            <pc:sldMk cId="3084182472" sldId="257"/>
            <ac:picMk id="21" creationId="{C9E43B38-16D5-5F60-DE19-A59441A53ECD}"/>
          </ac:picMkLst>
        </pc:picChg>
        <pc:picChg chg="add del mod">
          <ac:chgData name="James Hill" userId="0b9c0309886eb552" providerId="LiveId" clId="{01138846-4D72-4023-A56B-161CE2B49C44}" dt="2022-07-18T21:49:01.691" v="17238" actId="21"/>
          <ac:picMkLst>
            <pc:docMk/>
            <pc:sldMk cId="3084182472" sldId="257"/>
            <ac:picMk id="23" creationId="{EED6EA8A-30F7-9179-A481-3CDD29023513}"/>
          </ac:picMkLst>
        </pc:picChg>
        <pc:picChg chg="add del mod">
          <ac:chgData name="James Hill" userId="0b9c0309886eb552" providerId="LiveId" clId="{01138846-4D72-4023-A56B-161CE2B49C44}" dt="2022-07-18T21:53:16.959" v="17293" actId="478"/>
          <ac:picMkLst>
            <pc:docMk/>
            <pc:sldMk cId="3084182472" sldId="257"/>
            <ac:picMk id="25" creationId="{1A721491-F48F-BDA0-6185-A376B8857FFF}"/>
          </ac:picMkLst>
        </pc:picChg>
      </pc:sldChg>
      <pc:sldChg chg="addSp delSp modSp new del mod modClrScheme chgLayout">
        <pc:chgData name="James Hill" userId="0b9c0309886eb552" providerId="LiveId" clId="{01138846-4D72-4023-A56B-161CE2B49C44}" dt="2022-07-18T06:23:08.524" v="1241" actId="47"/>
        <pc:sldMkLst>
          <pc:docMk/>
          <pc:sldMk cId="757310387" sldId="258"/>
        </pc:sldMkLst>
        <pc:spChg chg="mod ord">
          <ac:chgData name="James Hill" userId="0b9c0309886eb552" providerId="LiveId" clId="{01138846-4D72-4023-A56B-161CE2B49C44}" dt="2022-07-18T06:06:22.492" v="1044" actId="700"/>
          <ac:spMkLst>
            <pc:docMk/>
            <pc:sldMk cId="757310387" sldId="258"/>
            <ac:spMk id="2" creationId="{EFE1BE9D-9694-BCE2-BAD6-C532F8B66DB4}"/>
          </ac:spMkLst>
        </pc:spChg>
        <pc:spChg chg="mod ord">
          <ac:chgData name="James Hill" userId="0b9c0309886eb552" providerId="LiveId" clId="{01138846-4D72-4023-A56B-161CE2B49C44}" dt="2022-07-18T06:06:22.492" v="1044" actId="700"/>
          <ac:spMkLst>
            <pc:docMk/>
            <pc:sldMk cId="757310387" sldId="258"/>
            <ac:spMk id="3" creationId="{1DF2A81E-3343-AD57-E27B-03B52EA7D5A3}"/>
          </ac:spMkLst>
        </pc:spChg>
        <pc:spChg chg="add mod ord">
          <ac:chgData name="James Hill" userId="0b9c0309886eb552" providerId="LiveId" clId="{01138846-4D72-4023-A56B-161CE2B49C44}" dt="2022-07-18T05:52:36.130" v="490" actId="34135"/>
          <ac:spMkLst>
            <pc:docMk/>
            <pc:sldMk cId="757310387" sldId="258"/>
            <ac:spMk id="4" creationId="{86CF7D51-B734-CD2B-602B-A0A915D3A982}"/>
          </ac:spMkLst>
        </pc:spChg>
        <pc:spChg chg="add mod">
          <ac:chgData name="James Hill" userId="0b9c0309886eb552" providerId="LiveId" clId="{01138846-4D72-4023-A56B-161CE2B49C44}" dt="2022-07-18T06:05:04.281" v="1038" actId="20577"/>
          <ac:spMkLst>
            <pc:docMk/>
            <pc:sldMk cId="757310387" sldId="258"/>
            <ac:spMk id="5" creationId="{B6ABAED2-82D4-427F-DCA3-900A19F1CFD3}"/>
          </ac:spMkLst>
        </pc:spChg>
        <pc:spChg chg="add mod">
          <ac:chgData name="James Hill" userId="0b9c0309886eb552" providerId="LiveId" clId="{01138846-4D72-4023-A56B-161CE2B49C44}" dt="2022-07-18T05:57:38.867" v="909" actId="571"/>
          <ac:spMkLst>
            <pc:docMk/>
            <pc:sldMk cId="757310387" sldId="258"/>
            <ac:spMk id="6" creationId="{1BCBEFA3-0916-BE85-C089-770B01958870}"/>
          </ac:spMkLst>
        </pc:spChg>
        <pc:spChg chg="add mod">
          <ac:chgData name="James Hill" userId="0b9c0309886eb552" providerId="LiveId" clId="{01138846-4D72-4023-A56B-161CE2B49C44}" dt="2022-07-18T05:57:38.867" v="909" actId="571"/>
          <ac:spMkLst>
            <pc:docMk/>
            <pc:sldMk cId="757310387" sldId="258"/>
            <ac:spMk id="7" creationId="{2627B640-7DE1-4FA8-7591-8546A686F242}"/>
          </ac:spMkLst>
        </pc:spChg>
        <pc:spChg chg="mod">
          <ac:chgData name="James Hill" userId="0b9c0309886eb552" providerId="LiveId" clId="{01138846-4D72-4023-A56B-161CE2B49C44}" dt="2022-07-18T06:01:06.174" v="968"/>
          <ac:spMkLst>
            <pc:docMk/>
            <pc:sldMk cId="757310387" sldId="258"/>
            <ac:spMk id="10" creationId="{6D345D92-A6B7-7166-AB69-2D0B97380C5B}"/>
          </ac:spMkLst>
        </pc:spChg>
        <pc:spChg chg="mod">
          <ac:chgData name="James Hill" userId="0b9c0309886eb552" providerId="LiveId" clId="{01138846-4D72-4023-A56B-161CE2B49C44}" dt="2022-07-18T06:01:06.174" v="968"/>
          <ac:spMkLst>
            <pc:docMk/>
            <pc:sldMk cId="757310387" sldId="258"/>
            <ac:spMk id="11" creationId="{06F78E32-79F0-0357-7706-9B79D4660DFD}"/>
          </ac:spMkLst>
        </pc:spChg>
        <pc:spChg chg="add del mod ord">
          <ac:chgData name="James Hill" userId="0b9c0309886eb552" providerId="LiveId" clId="{01138846-4D72-4023-A56B-161CE2B49C44}" dt="2022-07-18T06:06:22.492" v="1044" actId="700"/>
          <ac:spMkLst>
            <pc:docMk/>
            <pc:sldMk cId="757310387" sldId="258"/>
            <ac:spMk id="12" creationId="{DEC0FD44-3555-21D8-4BD5-178D461721E7}"/>
          </ac:spMkLst>
        </pc:spChg>
        <pc:grpChg chg="add del mod">
          <ac:chgData name="James Hill" userId="0b9c0309886eb552" providerId="LiveId" clId="{01138846-4D72-4023-A56B-161CE2B49C44}" dt="2022-07-18T06:01:07.250" v="969"/>
          <ac:grpSpMkLst>
            <pc:docMk/>
            <pc:sldMk cId="757310387" sldId="258"/>
            <ac:grpSpMk id="8" creationId="{97BC6015-5839-A862-C376-F5F751DDD465}"/>
          </ac:grpSpMkLst>
        </pc:grpChg>
        <pc:picChg chg="mod">
          <ac:chgData name="James Hill" userId="0b9c0309886eb552" providerId="LiveId" clId="{01138846-4D72-4023-A56B-161CE2B49C44}" dt="2022-07-18T06:01:06.174" v="968"/>
          <ac:picMkLst>
            <pc:docMk/>
            <pc:sldMk cId="757310387" sldId="258"/>
            <ac:picMk id="9" creationId="{2EA3D55D-3717-C142-A4A3-96841A26765F}"/>
          </ac:picMkLst>
        </pc:picChg>
      </pc:sldChg>
      <pc:sldChg chg="new del">
        <pc:chgData name="James Hill" userId="0b9c0309886eb552" providerId="LiveId" clId="{01138846-4D72-4023-A56B-161CE2B49C44}" dt="2022-07-18T05:48:23.417" v="474" actId="47"/>
        <pc:sldMkLst>
          <pc:docMk/>
          <pc:sldMk cId="2614237106" sldId="258"/>
        </pc:sldMkLst>
      </pc:sldChg>
      <pc:sldChg chg="addSp delSp modSp new del mod setBg modClrScheme chgLayout">
        <pc:chgData name="James Hill" userId="0b9c0309886eb552" providerId="LiveId" clId="{01138846-4D72-4023-A56B-161CE2B49C44}" dt="2022-07-18T06:18:42.236" v="1167" actId="47"/>
        <pc:sldMkLst>
          <pc:docMk/>
          <pc:sldMk cId="1219713094" sldId="259"/>
        </pc:sldMkLst>
        <pc:spChg chg="del mod ord">
          <ac:chgData name="James Hill" userId="0b9c0309886eb552" providerId="LiveId" clId="{01138846-4D72-4023-A56B-161CE2B49C44}" dt="2022-07-18T06:06:32.332" v="1047" actId="700"/>
          <ac:spMkLst>
            <pc:docMk/>
            <pc:sldMk cId="1219713094" sldId="259"/>
            <ac:spMk id="2" creationId="{5BB25980-2809-32ED-28DF-2A6E64362797}"/>
          </ac:spMkLst>
        </pc:spChg>
        <pc:spChg chg="del mod ord">
          <ac:chgData name="James Hill" userId="0b9c0309886eb552" providerId="LiveId" clId="{01138846-4D72-4023-A56B-161CE2B49C44}" dt="2022-07-18T06:06:32.332" v="1047" actId="700"/>
          <ac:spMkLst>
            <pc:docMk/>
            <pc:sldMk cId="1219713094" sldId="259"/>
            <ac:spMk id="3" creationId="{3199FE96-47E2-6E83-EBA0-265F21A418FD}"/>
          </ac:spMkLst>
        </pc:spChg>
        <pc:spChg chg="add del mod ord">
          <ac:chgData name="James Hill" userId="0b9c0309886eb552" providerId="LiveId" clId="{01138846-4D72-4023-A56B-161CE2B49C44}" dt="2022-07-18T06:16:23.885" v="1131" actId="700"/>
          <ac:spMkLst>
            <pc:docMk/>
            <pc:sldMk cId="1219713094" sldId="259"/>
            <ac:spMk id="4" creationId="{863EBEAF-2C50-3867-F2DA-D04C6E037926}"/>
          </ac:spMkLst>
        </pc:spChg>
        <pc:spChg chg="add del mod ord">
          <ac:chgData name="James Hill" userId="0b9c0309886eb552" providerId="LiveId" clId="{01138846-4D72-4023-A56B-161CE2B49C44}" dt="2022-07-18T06:16:23.885" v="1131" actId="700"/>
          <ac:spMkLst>
            <pc:docMk/>
            <pc:sldMk cId="1219713094" sldId="259"/>
            <ac:spMk id="5" creationId="{A1E55B87-497B-21E3-71AC-50A2EABB78F8}"/>
          </ac:spMkLst>
        </pc:spChg>
        <pc:spChg chg="add del mod ord">
          <ac:chgData name="James Hill" userId="0b9c0309886eb552" providerId="LiveId" clId="{01138846-4D72-4023-A56B-161CE2B49C44}" dt="2022-07-18T06:16:23.885" v="1131" actId="700"/>
          <ac:spMkLst>
            <pc:docMk/>
            <pc:sldMk cId="1219713094" sldId="259"/>
            <ac:spMk id="6" creationId="{442D88FC-35C4-008F-5698-3F1203694CC2}"/>
          </ac:spMkLst>
        </pc:spChg>
        <pc:spChg chg="add del mod ord">
          <ac:chgData name="James Hill" userId="0b9c0309886eb552" providerId="LiveId" clId="{01138846-4D72-4023-A56B-161CE2B49C44}" dt="2022-07-18T06:16:23.885" v="1131" actId="700"/>
          <ac:spMkLst>
            <pc:docMk/>
            <pc:sldMk cId="1219713094" sldId="259"/>
            <ac:spMk id="7" creationId="{EF8EC6FA-71FE-1449-6CCB-D661896AFBF8}"/>
          </ac:spMkLst>
        </pc:spChg>
        <pc:spChg chg="add del mod ord">
          <ac:chgData name="James Hill" userId="0b9c0309886eb552" providerId="LiveId" clId="{01138846-4D72-4023-A56B-161CE2B49C44}" dt="2022-07-18T06:18:41.181" v="1166" actId="6549"/>
          <ac:spMkLst>
            <pc:docMk/>
            <pc:sldMk cId="1219713094" sldId="259"/>
            <ac:spMk id="8" creationId="{A3EAACD3-1264-1692-1851-29C0CE061AFF}"/>
          </ac:spMkLst>
        </pc:spChg>
        <pc:spChg chg="add del mod ord">
          <ac:chgData name="James Hill" userId="0b9c0309886eb552" providerId="LiveId" clId="{01138846-4D72-4023-A56B-161CE2B49C44}" dt="2022-07-18T06:18:19.664" v="1151" actId="27636"/>
          <ac:spMkLst>
            <pc:docMk/>
            <pc:sldMk cId="1219713094" sldId="259"/>
            <ac:spMk id="9" creationId="{FF6CBB5A-4B2B-4C86-FE1F-7E8D4977A03B}"/>
          </ac:spMkLst>
        </pc:spChg>
      </pc:sldChg>
      <pc:sldChg chg="addSp delSp modSp new del mod modClrScheme chgLayout">
        <pc:chgData name="James Hill" userId="0b9c0309886eb552" providerId="LiveId" clId="{01138846-4D72-4023-A56B-161CE2B49C44}" dt="2022-07-18T06:21:51.084" v="1220" actId="47"/>
        <pc:sldMkLst>
          <pc:docMk/>
          <pc:sldMk cId="1442128127" sldId="259"/>
        </pc:sldMkLst>
        <pc:spChg chg="del mod ord">
          <ac:chgData name="James Hill" userId="0b9c0309886eb552" providerId="LiveId" clId="{01138846-4D72-4023-A56B-161CE2B49C44}" dt="2022-07-18T06:20:24.039" v="1193" actId="700"/>
          <ac:spMkLst>
            <pc:docMk/>
            <pc:sldMk cId="1442128127" sldId="259"/>
            <ac:spMk id="2" creationId="{9B9F602C-9B1B-D08A-0827-34973ADB1E6C}"/>
          </ac:spMkLst>
        </pc:spChg>
        <pc:spChg chg="del mod ord">
          <ac:chgData name="James Hill" userId="0b9c0309886eb552" providerId="LiveId" clId="{01138846-4D72-4023-A56B-161CE2B49C44}" dt="2022-07-18T06:20:24.039" v="1193" actId="700"/>
          <ac:spMkLst>
            <pc:docMk/>
            <pc:sldMk cId="1442128127" sldId="259"/>
            <ac:spMk id="3" creationId="{3E41F621-3A66-82B0-99E8-300A2B06E044}"/>
          </ac:spMkLst>
        </pc:spChg>
        <pc:spChg chg="add mod ord">
          <ac:chgData name="James Hill" userId="0b9c0309886eb552" providerId="LiveId" clId="{01138846-4D72-4023-A56B-161CE2B49C44}" dt="2022-07-18T06:20:52.341" v="1203"/>
          <ac:spMkLst>
            <pc:docMk/>
            <pc:sldMk cId="1442128127" sldId="259"/>
            <ac:spMk id="4" creationId="{8FD23949-4944-DCCE-25E4-E9E31AF5759A}"/>
          </ac:spMkLst>
        </pc:spChg>
        <pc:spChg chg="add mod ord">
          <ac:chgData name="James Hill" userId="0b9c0309886eb552" providerId="LiveId" clId="{01138846-4D72-4023-A56B-161CE2B49C44}" dt="2022-07-18T06:20:41.002" v="1200" actId="113"/>
          <ac:spMkLst>
            <pc:docMk/>
            <pc:sldMk cId="1442128127" sldId="259"/>
            <ac:spMk id="5" creationId="{DF54FB2A-C441-F20F-BA06-545252D106E8}"/>
          </ac:spMkLst>
        </pc:spChg>
        <pc:spChg chg="add mod ord">
          <ac:chgData name="James Hill" userId="0b9c0309886eb552" providerId="LiveId" clId="{01138846-4D72-4023-A56B-161CE2B49C44}" dt="2022-07-18T06:21:06.425" v="1207" actId="20577"/>
          <ac:spMkLst>
            <pc:docMk/>
            <pc:sldMk cId="1442128127" sldId="259"/>
            <ac:spMk id="6" creationId="{ED6D1CC9-39BF-E78B-CCA3-A93C24C7EDF0}"/>
          </ac:spMkLst>
        </pc:spChg>
        <pc:spChg chg="add mod">
          <ac:chgData name="James Hill" userId="0b9c0309886eb552" providerId="LiveId" clId="{01138846-4D72-4023-A56B-161CE2B49C44}" dt="2022-07-18T06:20:48.202" v="1202" actId="34135"/>
          <ac:spMkLst>
            <pc:docMk/>
            <pc:sldMk cId="1442128127" sldId="259"/>
            <ac:spMk id="7" creationId="{2E6F8B6A-88A1-C444-457C-79BD23D4D062}"/>
          </ac:spMkLst>
        </pc:spChg>
      </pc:sldChg>
      <pc:sldChg chg="addSp delSp modSp new mod modClrScheme chgLayout">
        <pc:chgData name="James Hill" userId="0b9c0309886eb552" providerId="LiveId" clId="{01138846-4D72-4023-A56B-161CE2B49C44}" dt="2022-07-19T00:18:28.402" v="21232" actId="20577"/>
        <pc:sldMkLst>
          <pc:docMk/>
          <pc:sldMk cId="2794886903" sldId="259"/>
        </pc:sldMkLst>
        <pc:spChg chg="del mod ord">
          <ac:chgData name="James Hill" userId="0b9c0309886eb552" providerId="LiveId" clId="{01138846-4D72-4023-A56B-161CE2B49C44}" dt="2022-07-18T06:21:55.215" v="1222" actId="700"/>
          <ac:spMkLst>
            <pc:docMk/>
            <pc:sldMk cId="2794886903" sldId="259"/>
            <ac:spMk id="2" creationId="{A1EA5293-B0B9-1C27-9C48-35C87E5F3948}"/>
          </ac:spMkLst>
        </pc:spChg>
        <pc:spChg chg="del mod ord">
          <ac:chgData name="James Hill" userId="0b9c0309886eb552" providerId="LiveId" clId="{01138846-4D72-4023-A56B-161CE2B49C44}" dt="2022-07-18T06:21:55.215" v="1222" actId="700"/>
          <ac:spMkLst>
            <pc:docMk/>
            <pc:sldMk cId="2794886903" sldId="259"/>
            <ac:spMk id="3" creationId="{818E9DFC-B334-2001-DDFC-1F1CE145B1B3}"/>
          </ac:spMkLst>
        </pc:spChg>
        <pc:spChg chg="add mod ord">
          <ac:chgData name="James Hill" userId="0b9c0309886eb552" providerId="LiveId" clId="{01138846-4D72-4023-A56B-161CE2B49C44}" dt="2022-07-18T06:22:41.256" v="1235"/>
          <ac:spMkLst>
            <pc:docMk/>
            <pc:sldMk cId="2794886903" sldId="259"/>
            <ac:spMk id="4" creationId="{3618DDF6-9111-9985-F4B3-9AA90C9DDA77}"/>
          </ac:spMkLst>
        </pc:spChg>
        <pc:spChg chg="add mod ord">
          <ac:chgData name="James Hill" userId="0b9c0309886eb552" providerId="LiveId" clId="{01138846-4D72-4023-A56B-161CE2B49C44}" dt="2022-07-19T00:18:28.402" v="21232" actId="20577"/>
          <ac:spMkLst>
            <pc:docMk/>
            <pc:sldMk cId="2794886903" sldId="259"/>
            <ac:spMk id="5" creationId="{E49ED142-2E77-803E-06C3-A98A37DE0BDE}"/>
          </ac:spMkLst>
        </pc:spChg>
        <pc:spChg chg="add mod ord">
          <ac:chgData name="James Hill" userId="0b9c0309886eb552" providerId="LiveId" clId="{01138846-4D72-4023-A56B-161CE2B49C44}" dt="2022-07-18T23:58:24.410" v="20488" actId="20577"/>
          <ac:spMkLst>
            <pc:docMk/>
            <pc:sldMk cId="2794886903" sldId="259"/>
            <ac:spMk id="6" creationId="{FFFA9E1D-0022-BD38-7AC1-0ABE99BC4F7E}"/>
          </ac:spMkLst>
        </pc:spChg>
        <pc:spChg chg="add mod">
          <ac:chgData name="James Hill" userId="0b9c0309886eb552" providerId="LiveId" clId="{01138846-4D72-4023-A56B-161CE2B49C44}" dt="2022-07-18T11:50:41.366" v="8802" actId="207"/>
          <ac:spMkLst>
            <pc:docMk/>
            <pc:sldMk cId="2794886903" sldId="259"/>
            <ac:spMk id="7" creationId="{1FC5245C-FB61-D18F-319E-54AA01AC6928}"/>
          </ac:spMkLst>
        </pc:spChg>
        <pc:spChg chg="add del mod">
          <ac:chgData name="James Hill" userId="0b9c0309886eb552" providerId="LiveId" clId="{01138846-4D72-4023-A56B-161CE2B49C44}" dt="2022-07-18T08:02:52.165" v="5174" actId="478"/>
          <ac:spMkLst>
            <pc:docMk/>
            <pc:sldMk cId="2794886903" sldId="259"/>
            <ac:spMk id="8" creationId="{0017580A-8056-47D5-8913-5E7B11A96252}"/>
          </ac:spMkLst>
        </pc:spChg>
        <pc:spChg chg="add del mod">
          <ac:chgData name="James Hill" userId="0b9c0309886eb552" providerId="LiveId" clId="{01138846-4D72-4023-A56B-161CE2B49C44}" dt="2022-07-18T21:50:56.823" v="17271" actId="478"/>
          <ac:spMkLst>
            <pc:docMk/>
            <pc:sldMk cId="2794886903" sldId="259"/>
            <ac:spMk id="9" creationId="{3F78419E-0324-5D3D-D14F-FF3CAE8CD56E}"/>
          </ac:spMkLst>
        </pc:spChg>
        <pc:spChg chg="add del mod">
          <ac:chgData name="James Hill" userId="0b9c0309886eb552" providerId="LiveId" clId="{01138846-4D72-4023-A56B-161CE2B49C44}" dt="2022-07-18T21:49:06.017" v="17240"/>
          <ac:spMkLst>
            <pc:docMk/>
            <pc:sldMk cId="2794886903" sldId="259"/>
            <ac:spMk id="11" creationId="{E4788B4B-F812-2F27-57F6-43D54BA8FDF9}"/>
          </ac:spMkLst>
        </pc:spChg>
        <pc:spChg chg="add del mod">
          <ac:chgData name="James Hill" userId="0b9c0309886eb552" providerId="LiveId" clId="{01138846-4D72-4023-A56B-161CE2B49C44}" dt="2022-07-18T21:49:09.321" v="17242"/>
          <ac:spMkLst>
            <pc:docMk/>
            <pc:sldMk cId="2794886903" sldId="259"/>
            <ac:spMk id="13" creationId="{47FE31BF-85D7-B125-9C80-A929882A8C05}"/>
          </ac:spMkLst>
        </pc:spChg>
        <pc:picChg chg="add del mod">
          <ac:chgData name="James Hill" userId="0b9c0309886eb552" providerId="LiveId" clId="{01138846-4D72-4023-A56B-161CE2B49C44}" dt="2022-07-18T21:49:06.017" v="17240"/>
          <ac:picMkLst>
            <pc:docMk/>
            <pc:sldMk cId="2794886903" sldId="259"/>
            <ac:picMk id="10" creationId="{7EBA1EBB-8777-4AB1-28CF-F15314B0469A}"/>
          </ac:picMkLst>
        </pc:picChg>
        <pc:picChg chg="add del mod">
          <ac:chgData name="James Hill" userId="0b9c0309886eb552" providerId="LiveId" clId="{01138846-4D72-4023-A56B-161CE2B49C44}" dt="2022-07-18T21:49:09.321" v="17242"/>
          <ac:picMkLst>
            <pc:docMk/>
            <pc:sldMk cId="2794886903" sldId="259"/>
            <ac:picMk id="12" creationId="{F17B9FD4-7247-D6E4-B7A3-A0D058DF1825}"/>
          </ac:picMkLst>
        </pc:picChg>
      </pc:sldChg>
      <pc:sldChg chg="addSp delSp modSp new del mod modClrScheme chgLayout">
        <pc:chgData name="James Hill" userId="0b9c0309886eb552" providerId="LiveId" clId="{01138846-4D72-4023-A56B-161CE2B49C44}" dt="2022-07-18T06:20:16.235" v="1191" actId="47"/>
        <pc:sldMkLst>
          <pc:docMk/>
          <pc:sldMk cId="3244389380" sldId="259"/>
        </pc:sldMkLst>
        <pc:spChg chg="del mod ord">
          <ac:chgData name="James Hill" userId="0b9c0309886eb552" providerId="LiveId" clId="{01138846-4D72-4023-A56B-161CE2B49C44}" dt="2022-07-18T06:18:48.276" v="1169" actId="700"/>
          <ac:spMkLst>
            <pc:docMk/>
            <pc:sldMk cId="3244389380" sldId="259"/>
            <ac:spMk id="2" creationId="{D5EE94AC-69C7-0E8F-D421-74FDBA4FB93F}"/>
          </ac:spMkLst>
        </pc:spChg>
        <pc:spChg chg="del mod ord">
          <ac:chgData name="James Hill" userId="0b9c0309886eb552" providerId="LiveId" clId="{01138846-4D72-4023-A56B-161CE2B49C44}" dt="2022-07-18T06:18:48.276" v="1169" actId="700"/>
          <ac:spMkLst>
            <pc:docMk/>
            <pc:sldMk cId="3244389380" sldId="259"/>
            <ac:spMk id="3" creationId="{EDEACCE2-B5AA-FB5E-FBC6-431FB441FB8C}"/>
          </ac:spMkLst>
        </pc:spChg>
        <pc:spChg chg="add mod ord">
          <ac:chgData name="James Hill" userId="0b9c0309886eb552" providerId="LiveId" clId="{01138846-4D72-4023-A56B-161CE2B49C44}" dt="2022-07-18T06:18:48.276" v="1169" actId="700"/>
          <ac:spMkLst>
            <pc:docMk/>
            <pc:sldMk cId="3244389380" sldId="259"/>
            <ac:spMk id="4" creationId="{6AF7B61B-38BE-3187-32B2-BB461F63E103}"/>
          </ac:spMkLst>
        </pc:spChg>
        <pc:spChg chg="add mod ord">
          <ac:chgData name="James Hill" userId="0b9c0309886eb552" providerId="LiveId" clId="{01138846-4D72-4023-A56B-161CE2B49C44}" dt="2022-07-18T06:19:28.304" v="1186" actId="115"/>
          <ac:spMkLst>
            <pc:docMk/>
            <pc:sldMk cId="3244389380" sldId="259"/>
            <ac:spMk id="5" creationId="{759FDBD2-CC59-1DB6-FCA7-825BCAE8EB86}"/>
          </ac:spMkLst>
        </pc:spChg>
        <pc:spChg chg="add mod ord">
          <ac:chgData name="James Hill" userId="0b9c0309886eb552" providerId="LiveId" clId="{01138846-4D72-4023-A56B-161CE2B49C44}" dt="2022-07-18T06:20:08.766" v="1190"/>
          <ac:spMkLst>
            <pc:docMk/>
            <pc:sldMk cId="3244389380" sldId="259"/>
            <ac:spMk id="6" creationId="{C87BCF3A-4AC1-18D8-E6CF-15C8A9E9B126}"/>
          </ac:spMkLst>
        </pc:spChg>
      </pc:sldChg>
      <pc:sldChg chg="modSp new del mod">
        <pc:chgData name="James Hill" userId="0b9c0309886eb552" providerId="LiveId" clId="{01138846-4D72-4023-A56B-161CE2B49C44}" dt="2022-07-18T06:06:25.680" v="1045" actId="47"/>
        <pc:sldMkLst>
          <pc:docMk/>
          <pc:sldMk cId="4078188613" sldId="259"/>
        </pc:sldMkLst>
        <pc:spChg chg="mod">
          <ac:chgData name="James Hill" userId="0b9c0309886eb552" providerId="LiveId" clId="{01138846-4D72-4023-A56B-161CE2B49C44}" dt="2022-07-18T06:00:43.009" v="966" actId="20577"/>
          <ac:spMkLst>
            <pc:docMk/>
            <pc:sldMk cId="4078188613" sldId="259"/>
            <ac:spMk id="2" creationId="{65E2E21E-1324-2866-372C-DC33441DA98B}"/>
          </ac:spMkLst>
        </pc:spChg>
      </pc:sldChg>
      <pc:sldChg chg="addSp delSp modSp new del mod modClrScheme chgLayout">
        <pc:chgData name="James Hill" userId="0b9c0309886eb552" providerId="LiveId" clId="{01138846-4D72-4023-A56B-161CE2B49C44}" dt="2022-07-18T07:11:39.450" v="3016" actId="47"/>
        <pc:sldMkLst>
          <pc:docMk/>
          <pc:sldMk cId="2807022468" sldId="260"/>
        </pc:sldMkLst>
        <pc:spChg chg="del mod ord">
          <ac:chgData name="James Hill" userId="0b9c0309886eb552" providerId="LiveId" clId="{01138846-4D72-4023-A56B-161CE2B49C44}" dt="2022-07-18T06:23:17.657" v="1243" actId="700"/>
          <ac:spMkLst>
            <pc:docMk/>
            <pc:sldMk cId="2807022468" sldId="260"/>
            <ac:spMk id="2" creationId="{9CEF5069-5B0E-2187-6590-B26E48BFC0C7}"/>
          </ac:spMkLst>
        </pc:spChg>
        <pc:spChg chg="del mod ord">
          <ac:chgData name="James Hill" userId="0b9c0309886eb552" providerId="LiveId" clId="{01138846-4D72-4023-A56B-161CE2B49C44}" dt="2022-07-18T06:23:17.657" v="1243" actId="700"/>
          <ac:spMkLst>
            <pc:docMk/>
            <pc:sldMk cId="2807022468" sldId="260"/>
            <ac:spMk id="3" creationId="{E4737B2A-6B93-7FB8-79DC-B64CB0263983}"/>
          </ac:spMkLst>
        </pc:spChg>
        <pc:spChg chg="add mod ord">
          <ac:chgData name="James Hill" userId="0b9c0309886eb552" providerId="LiveId" clId="{01138846-4D72-4023-A56B-161CE2B49C44}" dt="2022-07-18T06:24:12.209" v="1260" actId="20577"/>
          <ac:spMkLst>
            <pc:docMk/>
            <pc:sldMk cId="2807022468" sldId="260"/>
            <ac:spMk id="4" creationId="{C910CE03-0981-3BAC-06D0-33F1E67BEC62}"/>
          </ac:spMkLst>
        </pc:spChg>
        <pc:spChg chg="add mod ord">
          <ac:chgData name="James Hill" userId="0b9c0309886eb552" providerId="LiveId" clId="{01138846-4D72-4023-A56B-161CE2B49C44}" dt="2022-07-18T06:59:31.968" v="2410" actId="20577"/>
          <ac:spMkLst>
            <pc:docMk/>
            <pc:sldMk cId="2807022468" sldId="260"/>
            <ac:spMk id="5" creationId="{D235E46D-8408-9041-373C-0B7E6348660E}"/>
          </ac:spMkLst>
        </pc:spChg>
        <pc:spChg chg="add del mod ord">
          <ac:chgData name="James Hill" userId="0b9c0309886eb552" providerId="LiveId" clId="{01138846-4D72-4023-A56B-161CE2B49C44}" dt="2022-07-18T06:37:42.240" v="1632" actId="478"/>
          <ac:spMkLst>
            <pc:docMk/>
            <pc:sldMk cId="2807022468" sldId="260"/>
            <ac:spMk id="6" creationId="{EFEAB10A-E679-E8F0-D25D-F6EAD7FE5FA4}"/>
          </ac:spMkLst>
        </pc:spChg>
        <pc:spChg chg="add mod">
          <ac:chgData name="James Hill" userId="0b9c0309886eb552" providerId="LiveId" clId="{01138846-4D72-4023-A56B-161CE2B49C44}" dt="2022-07-18T06:23:47.365" v="1248" actId="207"/>
          <ac:spMkLst>
            <pc:docMk/>
            <pc:sldMk cId="2807022468" sldId="260"/>
            <ac:spMk id="7" creationId="{038B1D99-B473-982B-4E5C-496450A6BADC}"/>
          </ac:spMkLst>
        </pc:spChg>
        <pc:spChg chg="add del mod">
          <ac:chgData name="James Hill" userId="0b9c0309886eb552" providerId="LiveId" clId="{01138846-4D72-4023-A56B-161CE2B49C44}" dt="2022-07-18T06:43:04.394" v="1839"/>
          <ac:spMkLst>
            <pc:docMk/>
            <pc:sldMk cId="2807022468" sldId="260"/>
            <ac:spMk id="8" creationId="{EB40EBAA-4C3C-893B-BD2F-6EC744E973ED}"/>
          </ac:spMkLst>
        </pc:spChg>
      </pc:sldChg>
      <pc:sldChg chg="addSp delSp modSp new mod modClrScheme chgLayout">
        <pc:chgData name="James Hill" userId="0b9c0309886eb552" providerId="LiveId" clId="{01138846-4D72-4023-A56B-161CE2B49C44}" dt="2022-07-19T00:26:01.682" v="21346" actId="20577"/>
        <pc:sldMkLst>
          <pc:docMk/>
          <pc:sldMk cId="637186912" sldId="261"/>
        </pc:sldMkLst>
        <pc:spChg chg="del mod ord">
          <ac:chgData name="James Hill" userId="0b9c0309886eb552" providerId="LiveId" clId="{01138846-4D72-4023-A56B-161CE2B49C44}" dt="2022-07-18T06:59:38.018" v="2412" actId="700"/>
          <ac:spMkLst>
            <pc:docMk/>
            <pc:sldMk cId="637186912" sldId="261"/>
            <ac:spMk id="2" creationId="{66AEC279-3D39-1D7D-75A8-78A555B6B50E}"/>
          </ac:spMkLst>
        </pc:spChg>
        <pc:spChg chg="del mod ord">
          <ac:chgData name="James Hill" userId="0b9c0309886eb552" providerId="LiveId" clId="{01138846-4D72-4023-A56B-161CE2B49C44}" dt="2022-07-18T06:59:38.018" v="2412" actId="700"/>
          <ac:spMkLst>
            <pc:docMk/>
            <pc:sldMk cId="637186912" sldId="261"/>
            <ac:spMk id="3" creationId="{F3BDE783-4D5E-9A54-1728-07E6FD9FD2F0}"/>
          </ac:spMkLst>
        </pc:spChg>
        <pc:spChg chg="add mod ord">
          <ac:chgData name="James Hill" userId="0b9c0309886eb552" providerId="LiveId" clId="{01138846-4D72-4023-A56B-161CE2B49C44}" dt="2022-07-18T07:08:12.199" v="2872" actId="20577"/>
          <ac:spMkLst>
            <pc:docMk/>
            <pc:sldMk cId="637186912" sldId="261"/>
            <ac:spMk id="4" creationId="{0090E87A-886D-1082-D2EA-7E268DD9E214}"/>
          </ac:spMkLst>
        </pc:spChg>
        <pc:spChg chg="add mod ord">
          <ac:chgData name="James Hill" userId="0b9c0309886eb552" providerId="LiveId" clId="{01138846-4D72-4023-A56B-161CE2B49C44}" dt="2022-07-19T00:26:01.682" v="21346" actId="20577"/>
          <ac:spMkLst>
            <pc:docMk/>
            <pc:sldMk cId="637186912" sldId="261"/>
            <ac:spMk id="5" creationId="{71984807-77D7-E6F7-333B-4C063312AEE2}"/>
          </ac:spMkLst>
        </pc:spChg>
        <pc:spChg chg="add del mod ord">
          <ac:chgData name="James Hill" userId="0b9c0309886eb552" providerId="LiveId" clId="{01138846-4D72-4023-A56B-161CE2B49C44}" dt="2022-07-18T07:00:49.063" v="2500" actId="478"/>
          <ac:spMkLst>
            <pc:docMk/>
            <pc:sldMk cId="637186912" sldId="261"/>
            <ac:spMk id="6" creationId="{F2CAD6C5-9400-F87A-C730-6F619967BED3}"/>
          </ac:spMkLst>
        </pc:spChg>
        <pc:spChg chg="add mod">
          <ac:chgData name="James Hill" userId="0b9c0309886eb552" providerId="LiveId" clId="{01138846-4D72-4023-A56B-161CE2B49C44}" dt="2022-07-18T11:51:00.763" v="8803" actId="207"/>
          <ac:spMkLst>
            <pc:docMk/>
            <pc:sldMk cId="637186912" sldId="261"/>
            <ac:spMk id="7" creationId="{1F010587-735A-D7C8-060B-D13EC504095A}"/>
          </ac:spMkLst>
        </pc:spChg>
        <pc:spChg chg="add del mod">
          <ac:chgData name="James Hill" userId="0b9c0309886eb552" providerId="LiveId" clId="{01138846-4D72-4023-A56B-161CE2B49C44}" dt="2022-07-18T21:50:59.903" v="17272" actId="478"/>
          <ac:spMkLst>
            <pc:docMk/>
            <pc:sldMk cId="637186912" sldId="261"/>
            <ac:spMk id="8" creationId="{E7C28EFF-B8E6-3D37-AE71-A9AB942A11CE}"/>
          </ac:spMkLst>
        </pc:spChg>
      </pc:sldChg>
      <pc:sldChg chg="addSp delSp modSp new del mod modClrScheme chgLayout">
        <pc:chgData name="James Hill" userId="0b9c0309886eb552" providerId="LiveId" clId="{01138846-4D72-4023-A56B-161CE2B49C44}" dt="2022-07-18T06:58:46.202" v="2397" actId="47"/>
        <pc:sldMkLst>
          <pc:docMk/>
          <pc:sldMk cId="3449215751" sldId="261"/>
        </pc:sldMkLst>
        <pc:spChg chg="del mod ord">
          <ac:chgData name="James Hill" userId="0b9c0309886eb552" providerId="LiveId" clId="{01138846-4D72-4023-A56B-161CE2B49C44}" dt="2022-07-18T06:58:26.606" v="2369" actId="700"/>
          <ac:spMkLst>
            <pc:docMk/>
            <pc:sldMk cId="3449215751" sldId="261"/>
            <ac:spMk id="2" creationId="{1BB68643-7A82-8800-587D-D830CDF1F7D9}"/>
          </ac:spMkLst>
        </pc:spChg>
        <pc:spChg chg="del mod ord">
          <ac:chgData name="James Hill" userId="0b9c0309886eb552" providerId="LiveId" clId="{01138846-4D72-4023-A56B-161CE2B49C44}" dt="2022-07-18T06:58:26.606" v="2369" actId="700"/>
          <ac:spMkLst>
            <pc:docMk/>
            <pc:sldMk cId="3449215751" sldId="261"/>
            <ac:spMk id="3" creationId="{20DC2DA9-604B-8349-824F-2AE47AA97236}"/>
          </ac:spMkLst>
        </pc:spChg>
        <pc:spChg chg="add mod ord">
          <ac:chgData name="James Hill" userId="0b9c0309886eb552" providerId="LiveId" clId="{01138846-4D72-4023-A56B-161CE2B49C44}" dt="2022-07-18T06:58:26.606" v="2369" actId="700"/>
          <ac:spMkLst>
            <pc:docMk/>
            <pc:sldMk cId="3449215751" sldId="261"/>
            <ac:spMk id="4" creationId="{B041E344-D3C5-577A-19F2-FCA401088BA8}"/>
          </ac:spMkLst>
        </pc:spChg>
        <pc:spChg chg="add mod ord">
          <ac:chgData name="James Hill" userId="0b9c0309886eb552" providerId="LiveId" clId="{01138846-4D72-4023-A56B-161CE2B49C44}" dt="2022-07-18T06:58:44.105" v="2396" actId="20577"/>
          <ac:spMkLst>
            <pc:docMk/>
            <pc:sldMk cId="3449215751" sldId="261"/>
            <ac:spMk id="5" creationId="{E20040A0-C609-A3F8-07FE-E30BEA54A7AB}"/>
          </ac:spMkLst>
        </pc:spChg>
        <pc:spChg chg="add mod ord">
          <ac:chgData name="James Hill" userId="0b9c0309886eb552" providerId="LiveId" clId="{01138846-4D72-4023-A56B-161CE2B49C44}" dt="2022-07-18T06:58:26.606" v="2369" actId="700"/>
          <ac:spMkLst>
            <pc:docMk/>
            <pc:sldMk cId="3449215751" sldId="261"/>
            <ac:spMk id="6" creationId="{FC006953-0BC9-DDAC-C4D8-0BB6576E0EB7}"/>
          </ac:spMkLst>
        </pc:spChg>
      </pc:sldChg>
      <pc:sldChg chg="addSp delSp modSp add mod">
        <pc:chgData name="James Hill" userId="0b9c0309886eb552" providerId="LiveId" clId="{01138846-4D72-4023-A56B-161CE2B49C44}" dt="2022-07-19T00:41:41.898" v="21484" actId="20577"/>
        <pc:sldMkLst>
          <pc:docMk/>
          <pc:sldMk cId="3128340412" sldId="262"/>
        </pc:sldMkLst>
        <pc:spChg chg="mod">
          <ac:chgData name="James Hill" userId="0b9c0309886eb552" providerId="LiveId" clId="{01138846-4D72-4023-A56B-161CE2B49C44}" dt="2022-07-19T00:41:41.898" v="21484" actId="20577"/>
          <ac:spMkLst>
            <pc:docMk/>
            <pc:sldMk cId="3128340412" sldId="262"/>
            <ac:spMk id="5" creationId="{71984807-77D7-E6F7-333B-4C063312AEE2}"/>
          </ac:spMkLst>
        </pc:spChg>
        <pc:spChg chg="add del mod">
          <ac:chgData name="James Hill" userId="0b9c0309886eb552" providerId="LiveId" clId="{01138846-4D72-4023-A56B-161CE2B49C44}" dt="2022-07-18T07:17:51.136" v="3636"/>
          <ac:spMkLst>
            <pc:docMk/>
            <pc:sldMk cId="3128340412" sldId="262"/>
            <ac:spMk id="6" creationId="{6330F444-3018-588E-63DD-A298EDA39D83}"/>
          </ac:spMkLst>
        </pc:spChg>
        <pc:spChg chg="del mod">
          <ac:chgData name="James Hill" userId="0b9c0309886eb552" providerId="LiveId" clId="{01138846-4D72-4023-A56B-161CE2B49C44}" dt="2022-07-18T12:38:49.715" v="12936" actId="478"/>
          <ac:spMkLst>
            <pc:docMk/>
            <pc:sldMk cId="3128340412" sldId="262"/>
            <ac:spMk id="7" creationId="{1F010587-735A-D7C8-060B-D13EC504095A}"/>
          </ac:spMkLst>
        </pc:spChg>
        <pc:spChg chg="add del mod">
          <ac:chgData name="James Hill" userId="0b9c0309886eb552" providerId="LiveId" clId="{01138846-4D72-4023-A56B-161CE2B49C44}" dt="2022-07-18T21:51:02.806" v="17273" actId="478"/>
          <ac:spMkLst>
            <pc:docMk/>
            <pc:sldMk cId="3128340412" sldId="262"/>
            <ac:spMk id="13" creationId="{6109A135-1D66-7834-4C77-B31D28DAB1C0}"/>
          </ac:spMkLst>
        </pc:spChg>
        <pc:spChg chg="add del mod">
          <ac:chgData name="James Hill" userId="0b9c0309886eb552" providerId="LiveId" clId="{01138846-4D72-4023-A56B-161CE2B49C44}" dt="2022-07-18T12:38:48.733" v="12935"/>
          <ac:spMkLst>
            <pc:docMk/>
            <pc:sldMk cId="3128340412" sldId="262"/>
            <ac:spMk id="14" creationId="{7E924937-6CAB-08D2-76ED-90A8B2CE2902}"/>
          </ac:spMkLst>
        </pc:spChg>
        <pc:spChg chg="add mod">
          <ac:chgData name="James Hill" userId="0b9c0309886eb552" providerId="LiveId" clId="{01138846-4D72-4023-A56B-161CE2B49C44}" dt="2022-07-18T12:38:49.934" v="12937"/>
          <ac:spMkLst>
            <pc:docMk/>
            <pc:sldMk cId="3128340412" sldId="262"/>
            <ac:spMk id="15" creationId="{5A5CD918-E210-0E24-035D-4CB98FB364C9}"/>
          </ac:spMkLst>
        </pc:spChg>
        <pc:picChg chg="add del mod">
          <ac:chgData name="James Hill" userId="0b9c0309886eb552" providerId="LiveId" clId="{01138846-4D72-4023-A56B-161CE2B49C44}" dt="2022-07-18T07:36:49.768" v="4737" actId="21"/>
          <ac:picMkLst>
            <pc:docMk/>
            <pc:sldMk cId="3128340412" sldId="262"/>
            <ac:picMk id="3" creationId="{2D93842A-A4F5-A5B0-CC78-246F8F5D9C82}"/>
          </ac:picMkLst>
        </pc:picChg>
        <pc:picChg chg="add del">
          <ac:chgData name="James Hill" userId="0b9c0309886eb552" providerId="LiveId" clId="{01138846-4D72-4023-A56B-161CE2B49C44}" dt="2022-07-18T07:35:22.927" v="4603" actId="22"/>
          <ac:picMkLst>
            <pc:docMk/>
            <pc:sldMk cId="3128340412" sldId="262"/>
            <ac:picMk id="9" creationId="{61A83D99-B17E-9FBF-BAF0-EF7DAE8E5C88}"/>
          </ac:picMkLst>
        </pc:picChg>
        <pc:picChg chg="add mod">
          <ac:chgData name="James Hill" userId="0b9c0309886eb552" providerId="LiveId" clId="{01138846-4D72-4023-A56B-161CE2B49C44}" dt="2022-07-18T11:56:26.730" v="8821" actId="1076"/>
          <ac:picMkLst>
            <pc:docMk/>
            <pc:sldMk cId="3128340412" sldId="262"/>
            <ac:picMk id="10" creationId="{4A1D8C14-4642-3D52-1450-0C13CBE196DD}"/>
          </ac:picMkLst>
        </pc:picChg>
        <pc:picChg chg="add del mod">
          <ac:chgData name="James Hill" userId="0b9c0309886eb552" providerId="LiveId" clId="{01138846-4D72-4023-A56B-161CE2B49C44}" dt="2022-07-18T07:38:02.649" v="4744" actId="931"/>
          <ac:picMkLst>
            <pc:docMk/>
            <pc:sldMk cId="3128340412" sldId="262"/>
            <ac:picMk id="12" creationId="{47BD7EC7-DE4C-74C9-0984-0A66AF0A7BA9}"/>
          </ac:picMkLst>
        </pc:picChg>
      </pc:sldChg>
      <pc:sldChg chg="addSp delSp modSp new mod modClrScheme chgLayout">
        <pc:chgData name="James Hill" userId="0b9c0309886eb552" providerId="LiveId" clId="{01138846-4D72-4023-A56B-161CE2B49C44}" dt="2022-07-19T00:58:43.913" v="21677" actId="20577"/>
        <pc:sldMkLst>
          <pc:docMk/>
          <pc:sldMk cId="514209981" sldId="263"/>
        </pc:sldMkLst>
        <pc:spChg chg="del mod ord">
          <ac:chgData name="James Hill" userId="0b9c0309886eb552" providerId="LiveId" clId="{01138846-4D72-4023-A56B-161CE2B49C44}" dt="2022-07-18T07:48:39.369" v="4773" actId="700"/>
          <ac:spMkLst>
            <pc:docMk/>
            <pc:sldMk cId="514209981" sldId="263"/>
            <ac:spMk id="2" creationId="{00851399-4B78-240C-D38D-935414C0187C}"/>
          </ac:spMkLst>
        </pc:spChg>
        <pc:spChg chg="del mod ord">
          <ac:chgData name="James Hill" userId="0b9c0309886eb552" providerId="LiveId" clId="{01138846-4D72-4023-A56B-161CE2B49C44}" dt="2022-07-18T07:48:39.369" v="4773" actId="700"/>
          <ac:spMkLst>
            <pc:docMk/>
            <pc:sldMk cId="514209981" sldId="263"/>
            <ac:spMk id="3" creationId="{5E0CAE4A-A912-FA9D-6188-B87F17F57323}"/>
          </ac:spMkLst>
        </pc:spChg>
        <pc:spChg chg="add mod ord">
          <ac:chgData name="James Hill" userId="0b9c0309886eb552" providerId="LiveId" clId="{01138846-4D72-4023-A56B-161CE2B49C44}" dt="2022-07-19T00:15:23.370" v="21193" actId="20577"/>
          <ac:spMkLst>
            <pc:docMk/>
            <pc:sldMk cId="514209981" sldId="263"/>
            <ac:spMk id="4" creationId="{5CFA04EF-E871-1F00-8EF8-0DC169F36CF0}"/>
          </ac:spMkLst>
        </pc:spChg>
        <pc:spChg chg="add mod ord">
          <ac:chgData name="James Hill" userId="0b9c0309886eb552" providerId="LiveId" clId="{01138846-4D72-4023-A56B-161CE2B49C44}" dt="2022-07-19T00:58:43.913" v="21677" actId="20577"/>
          <ac:spMkLst>
            <pc:docMk/>
            <pc:sldMk cId="514209981" sldId="263"/>
            <ac:spMk id="5" creationId="{C5F9CAFB-16C7-E522-F564-1EC268F6175C}"/>
          </ac:spMkLst>
        </pc:spChg>
        <pc:spChg chg="add del mod ord">
          <ac:chgData name="James Hill" userId="0b9c0309886eb552" providerId="LiveId" clId="{01138846-4D72-4023-A56B-161CE2B49C44}" dt="2022-07-18T07:56:31.141" v="5028" actId="478"/>
          <ac:spMkLst>
            <pc:docMk/>
            <pc:sldMk cId="514209981" sldId="263"/>
            <ac:spMk id="6" creationId="{CC8D2BF3-CB1F-0ED0-74C7-DFCA775E0F62}"/>
          </ac:spMkLst>
        </pc:spChg>
        <pc:spChg chg="add mod">
          <ac:chgData name="James Hill" userId="0b9c0309886eb552" providerId="LiveId" clId="{01138846-4D72-4023-A56B-161CE2B49C44}" dt="2022-07-18T08:10:26.094" v="5591" actId="2085"/>
          <ac:spMkLst>
            <pc:docMk/>
            <pc:sldMk cId="514209981" sldId="263"/>
            <ac:spMk id="7" creationId="{03BFE44E-87E3-F078-D765-C952D21FB97A}"/>
          </ac:spMkLst>
        </pc:spChg>
        <pc:spChg chg="add mod">
          <ac:chgData name="James Hill" userId="0b9c0309886eb552" providerId="LiveId" clId="{01138846-4D72-4023-A56B-161CE2B49C44}" dt="2022-07-18T08:03:09.073" v="5179"/>
          <ac:spMkLst>
            <pc:docMk/>
            <pc:sldMk cId="514209981" sldId="263"/>
            <ac:spMk id="8" creationId="{2E596EDB-A2DE-18DC-0D21-5250DB924DB8}"/>
          </ac:spMkLst>
        </pc:spChg>
      </pc:sldChg>
      <pc:sldChg chg="modSp new del mod">
        <pc:chgData name="James Hill" userId="0b9c0309886eb552" providerId="LiveId" clId="{01138846-4D72-4023-A56B-161CE2B49C44}" dt="2022-07-18T11:13:02.763" v="5629" actId="47"/>
        <pc:sldMkLst>
          <pc:docMk/>
          <pc:sldMk cId="1347737436" sldId="264"/>
        </pc:sldMkLst>
        <pc:spChg chg="mod">
          <ac:chgData name="James Hill" userId="0b9c0309886eb552" providerId="LiveId" clId="{01138846-4D72-4023-A56B-161CE2B49C44}" dt="2022-07-18T08:02:45.086" v="5173" actId="20577"/>
          <ac:spMkLst>
            <pc:docMk/>
            <pc:sldMk cId="1347737436" sldId="264"/>
            <ac:spMk id="4" creationId="{179615EB-4888-9E31-2F4C-74E1F30AFDCE}"/>
          </ac:spMkLst>
        </pc:spChg>
      </pc:sldChg>
      <pc:sldChg chg="addSp delSp modSp new mod modClrScheme chgLayout">
        <pc:chgData name="James Hill" userId="0b9c0309886eb552" providerId="LiveId" clId="{01138846-4D72-4023-A56B-161CE2B49C44}" dt="2022-07-19T00:07:13.682" v="20946" actId="20577"/>
        <pc:sldMkLst>
          <pc:docMk/>
          <pc:sldMk cId="2001247623" sldId="264"/>
        </pc:sldMkLst>
        <pc:spChg chg="add del mod ord">
          <ac:chgData name="James Hill" userId="0b9c0309886eb552" providerId="LiveId" clId="{01138846-4D72-4023-A56B-161CE2B49C44}" dt="2022-07-18T11:13:39.840" v="5633" actId="700"/>
          <ac:spMkLst>
            <pc:docMk/>
            <pc:sldMk cId="2001247623" sldId="264"/>
            <ac:spMk id="2" creationId="{B2520A5F-05BC-E006-99CD-536D13F69884}"/>
          </ac:spMkLst>
        </pc:spChg>
        <pc:spChg chg="add del mod ord">
          <ac:chgData name="James Hill" userId="0b9c0309886eb552" providerId="LiveId" clId="{01138846-4D72-4023-A56B-161CE2B49C44}" dt="2022-07-18T11:13:39.840" v="5633" actId="700"/>
          <ac:spMkLst>
            <pc:docMk/>
            <pc:sldMk cId="2001247623" sldId="264"/>
            <ac:spMk id="3" creationId="{9350ED8C-8C78-C084-81C0-8036FB4F7227}"/>
          </ac:spMkLst>
        </pc:spChg>
        <pc:spChg chg="add del mod ord">
          <ac:chgData name="James Hill" userId="0b9c0309886eb552" providerId="LiveId" clId="{01138846-4D72-4023-A56B-161CE2B49C44}" dt="2022-07-18T21:51:20.648" v="17279" actId="478"/>
          <ac:spMkLst>
            <pc:docMk/>
            <pc:sldMk cId="2001247623" sldId="264"/>
            <ac:spMk id="4" creationId="{F557E69B-665E-FF5E-7EDF-D8C58D25D2CC}"/>
          </ac:spMkLst>
        </pc:spChg>
        <pc:spChg chg="add del mod">
          <ac:chgData name="James Hill" userId="0b9c0309886eb552" providerId="LiveId" clId="{01138846-4D72-4023-A56B-161CE2B49C44}" dt="2022-07-18T11:13:35.999" v="5632"/>
          <ac:spMkLst>
            <pc:docMk/>
            <pc:sldMk cId="2001247623" sldId="264"/>
            <ac:spMk id="5" creationId="{663F76D5-6358-9AAD-A040-0D3DBDD292BB}"/>
          </ac:spMkLst>
        </pc:spChg>
        <pc:spChg chg="add del mod">
          <ac:chgData name="James Hill" userId="0b9c0309886eb552" providerId="LiveId" clId="{01138846-4D72-4023-A56B-161CE2B49C44}" dt="2022-07-18T11:13:35.999" v="5632"/>
          <ac:spMkLst>
            <pc:docMk/>
            <pc:sldMk cId="2001247623" sldId="264"/>
            <ac:spMk id="6" creationId="{3CEEDEB9-CCBF-114B-D96A-BA4FA497C98D}"/>
          </ac:spMkLst>
        </pc:spChg>
        <pc:spChg chg="add del mod">
          <ac:chgData name="James Hill" userId="0b9c0309886eb552" providerId="LiveId" clId="{01138846-4D72-4023-A56B-161CE2B49C44}" dt="2022-07-18T11:13:35.999" v="5632"/>
          <ac:spMkLst>
            <pc:docMk/>
            <pc:sldMk cId="2001247623" sldId="264"/>
            <ac:spMk id="7" creationId="{0E05AA3A-FC2E-D28F-1553-7392511CA71F}"/>
          </ac:spMkLst>
        </pc:spChg>
        <pc:spChg chg="add mod ord">
          <ac:chgData name="James Hill" userId="0b9c0309886eb552" providerId="LiveId" clId="{01138846-4D72-4023-A56B-161CE2B49C44}" dt="2022-07-18T11:32:08.718" v="7177" actId="20577"/>
          <ac:spMkLst>
            <pc:docMk/>
            <pc:sldMk cId="2001247623" sldId="264"/>
            <ac:spMk id="8" creationId="{B9162832-6CBF-2068-D1AD-25C1B25BB02D}"/>
          </ac:spMkLst>
        </pc:spChg>
        <pc:spChg chg="add mod ord">
          <ac:chgData name="James Hill" userId="0b9c0309886eb552" providerId="LiveId" clId="{01138846-4D72-4023-A56B-161CE2B49C44}" dt="2022-07-19T00:07:13.682" v="20946" actId="20577"/>
          <ac:spMkLst>
            <pc:docMk/>
            <pc:sldMk cId="2001247623" sldId="264"/>
            <ac:spMk id="9" creationId="{407A84B0-179B-B3E7-03C4-D9AEAE1D2050}"/>
          </ac:spMkLst>
        </pc:spChg>
        <pc:spChg chg="add del mod ord">
          <ac:chgData name="James Hill" userId="0b9c0309886eb552" providerId="LiveId" clId="{01138846-4D72-4023-A56B-161CE2B49C44}" dt="2022-07-18T11:18:44.054" v="6119" actId="478"/>
          <ac:spMkLst>
            <pc:docMk/>
            <pc:sldMk cId="2001247623" sldId="264"/>
            <ac:spMk id="10" creationId="{772980FE-91C4-D670-5649-722CF67EBF52}"/>
          </ac:spMkLst>
        </pc:spChg>
        <pc:spChg chg="add mod">
          <ac:chgData name="James Hill" userId="0b9c0309886eb552" providerId="LiveId" clId="{01138846-4D72-4023-A56B-161CE2B49C44}" dt="2022-07-18T11:51:14.086" v="8805" actId="207"/>
          <ac:spMkLst>
            <pc:docMk/>
            <pc:sldMk cId="2001247623" sldId="264"/>
            <ac:spMk id="11" creationId="{76B26CF1-5B49-978D-BD9C-FAEA63C31759}"/>
          </ac:spMkLst>
        </pc:spChg>
      </pc:sldChg>
      <pc:sldChg chg="addSp delSp modSp new del mod modClrScheme chgLayout">
        <pc:chgData name="James Hill" userId="0b9c0309886eb552" providerId="LiveId" clId="{01138846-4D72-4023-A56B-161CE2B49C44}" dt="2022-07-18T07:59:35.448" v="5115" actId="47"/>
        <pc:sldMkLst>
          <pc:docMk/>
          <pc:sldMk cId="4190208344" sldId="264"/>
        </pc:sldMkLst>
        <pc:spChg chg="add del mod ord">
          <ac:chgData name="James Hill" userId="0b9c0309886eb552" providerId="LiveId" clId="{01138846-4D72-4023-A56B-161CE2B49C44}" dt="2022-07-18T07:59:33.794" v="5114" actId="700"/>
          <ac:spMkLst>
            <pc:docMk/>
            <pc:sldMk cId="4190208344" sldId="264"/>
            <ac:spMk id="2" creationId="{F0CB47F7-6B87-402E-6088-A00B1CFBE51C}"/>
          </ac:spMkLst>
        </pc:spChg>
        <pc:spChg chg="add del mod ord">
          <ac:chgData name="James Hill" userId="0b9c0309886eb552" providerId="LiveId" clId="{01138846-4D72-4023-A56B-161CE2B49C44}" dt="2022-07-18T07:59:33.794" v="5114" actId="700"/>
          <ac:spMkLst>
            <pc:docMk/>
            <pc:sldMk cId="4190208344" sldId="264"/>
            <ac:spMk id="3" creationId="{AFDAF6C1-2D4B-0255-CFB4-147B00777233}"/>
          </ac:spMkLst>
        </pc:spChg>
        <pc:spChg chg="add del mod ord">
          <ac:chgData name="James Hill" userId="0b9c0309886eb552" providerId="LiveId" clId="{01138846-4D72-4023-A56B-161CE2B49C44}" dt="2022-07-18T07:59:33.794" v="5114" actId="700"/>
          <ac:spMkLst>
            <pc:docMk/>
            <pc:sldMk cId="4190208344" sldId="264"/>
            <ac:spMk id="4" creationId="{C96AF04C-773A-9B75-8D02-2E41B3B2B903}"/>
          </ac:spMkLst>
        </pc:spChg>
        <pc:spChg chg="add del mod ord">
          <ac:chgData name="James Hill" userId="0b9c0309886eb552" providerId="LiveId" clId="{01138846-4D72-4023-A56B-161CE2B49C44}" dt="2022-07-18T07:59:33.794" v="5114" actId="700"/>
          <ac:spMkLst>
            <pc:docMk/>
            <pc:sldMk cId="4190208344" sldId="264"/>
            <ac:spMk id="5" creationId="{576B2B99-6C0A-6DBA-2D2D-BF71B9A8FAB0}"/>
          </ac:spMkLst>
        </pc:spChg>
        <pc:spChg chg="add del mod ord">
          <ac:chgData name="James Hill" userId="0b9c0309886eb552" providerId="LiveId" clId="{01138846-4D72-4023-A56B-161CE2B49C44}" dt="2022-07-18T07:59:33.794" v="5114" actId="700"/>
          <ac:spMkLst>
            <pc:docMk/>
            <pc:sldMk cId="4190208344" sldId="264"/>
            <ac:spMk id="6" creationId="{6A05645B-1BD4-862B-239B-67EDEE89CE55}"/>
          </ac:spMkLst>
        </pc:spChg>
        <pc:spChg chg="add del mod ord">
          <ac:chgData name="James Hill" userId="0b9c0309886eb552" providerId="LiveId" clId="{01138846-4D72-4023-A56B-161CE2B49C44}" dt="2022-07-18T07:59:33.794" v="5114" actId="700"/>
          <ac:spMkLst>
            <pc:docMk/>
            <pc:sldMk cId="4190208344" sldId="264"/>
            <ac:spMk id="7" creationId="{DE7CDD05-6809-2E5C-FBA9-508C7AE86EBE}"/>
          </ac:spMkLst>
        </pc:spChg>
        <pc:spChg chg="add del mod ord">
          <ac:chgData name="James Hill" userId="0b9c0309886eb552" providerId="LiveId" clId="{01138846-4D72-4023-A56B-161CE2B49C44}" dt="2022-07-18T07:59:33.794" v="5114" actId="700"/>
          <ac:spMkLst>
            <pc:docMk/>
            <pc:sldMk cId="4190208344" sldId="264"/>
            <ac:spMk id="8" creationId="{1F6B055A-1BE3-831B-B044-442B3F70AFB3}"/>
          </ac:spMkLst>
        </pc:spChg>
      </pc:sldChg>
      <pc:sldChg chg="addSp delSp modSp new mod modClrScheme chgLayout">
        <pc:chgData name="James Hill" userId="0b9c0309886eb552" providerId="LiveId" clId="{01138846-4D72-4023-A56B-161CE2B49C44}" dt="2022-07-19T00:09:33.498" v="21078" actId="20577"/>
        <pc:sldMkLst>
          <pc:docMk/>
          <pc:sldMk cId="3800152614" sldId="265"/>
        </pc:sldMkLst>
        <pc:spChg chg="del mod ord">
          <ac:chgData name="James Hill" userId="0b9c0309886eb552" providerId="LiveId" clId="{01138846-4D72-4023-A56B-161CE2B49C44}" dt="2022-07-18T11:35:01.106" v="7403" actId="700"/>
          <ac:spMkLst>
            <pc:docMk/>
            <pc:sldMk cId="3800152614" sldId="265"/>
            <ac:spMk id="2" creationId="{9D1F50D8-5544-0CE5-7B70-236EEF61213D}"/>
          </ac:spMkLst>
        </pc:spChg>
        <pc:spChg chg="del mod ord">
          <ac:chgData name="James Hill" userId="0b9c0309886eb552" providerId="LiveId" clId="{01138846-4D72-4023-A56B-161CE2B49C44}" dt="2022-07-18T11:35:01.106" v="7403" actId="700"/>
          <ac:spMkLst>
            <pc:docMk/>
            <pc:sldMk cId="3800152614" sldId="265"/>
            <ac:spMk id="3" creationId="{77DE57CD-95AE-CD79-72D8-5C9081B7162B}"/>
          </ac:spMkLst>
        </pc:spChg>
        <pc:spChg chg="mod ord">
          <ac:chgData name="James Hill" userId="0b9c0309886eb552" providerId="LiveId" clId="{01138846-4D72-4023-A56B-161CE2B49C44}" dt="2022-07-18T11:35:01.106" v="7403" actId="700"/>
          <ac:spMkLst>
            <pc:docMk/>
            <pc:sldMk cId="3800152614" sldId="265"/>
            <ac:spMk id="4" creationId="{F3C072DA-1730-1B3E-21CE-62E86CF774D2}"/>
          </ac:spMkLst>
        </pc:spChg>
        <pc:spChg chg="add mod ord">
          <ac:chgData name="James Hill" userId="0b9c0309886eb552" providerId="LiveId" clId="{01138846-4D72-4023-A56B-161CE2B49C44}" dt="2022-07-18T11:35:39.101" v="7415" actId="20577"/>
          <ac:spMkLst>
            <pc:docMk/>
            <pc:sldMk cId="3800152614" sldId="265"/>
            <ac:spMk id="5" creationId="{A399A313-8296-134B-7CE2-3CA4F40F80AE}"/>
          </ac:spMkLst>
        </pc:spChg>
        <pc:spChg chg="add mod ord">
          <ac:chgData name="James Hill" userId="0b9c0309886eb552" providerId="LiveId" clId="{01138846-4D72-4023-A56B-161CE2B49C44}" dt="2022-07-19T00:09:33.498" v="21078" actId="20577"/>
          <ac:spMkLst>
            <pc:docMk/>
            <pc:sldMk cId="3800152614" sldId="265"/>
            <ac:spMk id="6" creationId="{1ED03DA6-8BC5-4513-7276-213F171B5E25}"/>
          </ac:spMkLst>
        </pc:spChg>
        <pc:spChg chg="add del mod ord">
          <ac:chgData name="James Hill" userId="0b9c0309886eb552" providerId="LiveId" clId="{01138846-4D72-4023-A56B-161CE2B49C44}" dt="2022-07-18T11:35:06.149" v="7404" actId="478"/>
          <ac:spMkLst>
            <pc:docMk/>
            <pc:sldMk cId="3800152614" sldId="265"/>
            <ac:spMk id="7" creationId="{286EC6E7-BBFE-EC5E-F512-46F275A91870}"/>
          </ac:spMkLst>
        </pc:spChg>
        <pc:spChg chg="add mod">
          <ac:chgData name="James Hill" userId="0b9c0309886eb552" providerId="LiveId" clId="{01138846-4D72-4023-A56B-161CE2B49C44}" dt="2022-07-18T12:39:38.970" v="12944" actId="207"/>
          <ac:spMkLst>
            <pc:docMk/>
            <pc:sldMk cId="3800152614" sldId="265"/>
            <ac:spMk id="8" creationId="{CF38E97A-8B92-A0BF-8155-5FFAA16ACB95}"/>
          </ac:spMkLst>
        </pc:spChg>
      </pc:sldChg>
      <pc:sldChg chg="addSp delSp modSp new mod modClrScheme chgLayout">
        <pc:chgData name="James Hill" userId="0b9c0309886eb552" providerId="LiveId" clId="{01138846-4D72-4023-A56B-161CE2B49C44}" dt="2022-07-19T00:00:37.938" v="20584" actId="20577"/>
        <pc:sldMkLst>
          <pc:docMk/>
          <pc:sldMk cId="3856777214" sldId="266"/>
        </pc:sldMkLst>
        <pc:spChg chg="del mod ord">
          <ac:chgData name="James Hill" userId="0b9c0309886eb552" providerId="LiveId" clId="{01138846-4D72-4023-A56B-161CE2B49C44}" dt="2022-07-18T11:50:13.765" v="8800" actId="700"/>
          <ac:spMkLst>
            <pc:docMk/>
            <pc:sldMk cId="3856777214" sldId="266"/>
            <ac:spMk id="2" creationId="{BAAD97D8-AF5C-563F-605A-2ABA466DCD1A}"/>
          </ac:spMkLst>
        </pc:spChg>
        <pc:spChg chg="del mod ord">
          <ac:chgData name="James Hill" userId="0b9c0309886eb552" providerId="LiveId" clId="{01138846-4D72-4023-A56B-161CE2B49C44}" dt="2022-07-18T11:50:13.765" v="8800" actId="700"/>
          <ac:spMkLst>
            <pc:docMk/>
            <pc:sldMk cId="3856777214" sldId="266"/>
            <ac:spMk id="3" creationId="{0C3A3133-85CC-A639-7EFF-6C8E051B09EF}"/>
          </ac:spMkLst>
        </pc:spChg>
        <pc:spChg chg="mod ord">
          <ac:chgData name="James Hill" userId="0b9c0309886eb552" providerId="LiveId" clId="{01138846-4D72-4023-A56B-161CE2B49C44}" dt="2022-07-18T11:50:13.765" v="8800" actId="700"/>
          <ac:spMkLst>
            <pc:docMk/>
            <pc:sldMk cId="3856777214" sldId="266"/>
            <ac:spMk id="4" creationId="{9B1C924C-7F6D-43C2-BFD1-A6EC9674070C}"/>
          </ac:spMkLst>
        </pc:spChg>
        <pc:spChg chg="add mod ord">
          <ac:chgData name="James Hill" userId="0b9c0309886eb552" providerId="LiveId" clId="{01138846-4D72-4023-A56B-161CE2B49C44}" dt="2022-07-18T13:11:15.109" v="15751" actId="20577"/>
          <ac:spMkLst>
            <pc:docMk/>
            <pc:sldMk cId="3856777214" sldId="266"/>
            <ac:spMk id="5" creationId="{8388C67D-CB76-C4BB-884B-65695CC55AF6}"/>
          </ac:spMkLst>
        </pc:spChg>
        <pc:spChg chg="add mod ord">
          <ac:chgData name="James Hill" userId="0b9c0309886eb552" providerId="LiveId" clId="{01138846-4D72-4023-A56B-161CE2B49C44}" dt="2022-07-19T00:00:37.938" v="20584" actId="20577"/>
          <ac:spMkLst>
            <pc:docMk/>
            <pc:sldMk cId="3856777214" sldId="266"/>
            <ac:spMk id="6" creationId="{B3D401ED-5863-7EC1-950C-D2BD1151176A}"/>
          </ac:spMkLst>
        </pc:spChg>
        <pc:spChg chg="add del mod ord">
          <ac:chgData name="James Hill" userId="0b9c0309886eb552" providerId="LiveId" clId="{01138846-4D72-4023-A56B-161CE2B49C44}" dt="2022-07-18T12:03:06.212" v="9201" actId="478"/>
          <ac:spMkLst>
            <pc:docMk/>
            <pc:sldMk cId="3856777214" sldId="266"/>
            <ac:spMk id="7" creationId="{54371080-9747-0CAD-ECB7-2E6D0359A8C5}"/>
          </ac:spMkLst>
        </pc:spChg>
        <pc:spChg chg="add mod">
          <ac:chgData name="James Hill" userId="0b9c0309886eb552" providerId="LiveId" clId="{01138846-4D72-4023-A56B-161CE2B49C44}" dt="2022-07-18T11:51:26.859" v="8807" actId="207"/>
          <ac:spMkLst>
            <pc:docMk/>
            <pc:sldMk cId="3856777214" sldId="266"/>
            <ac:spMk id="8" creationId="{0B494B41-FC21-47D6-AAA9-F2AEA51B33D5}"/>
          </ac:spMkLst>
        </pc:spChg>
      </pc:sldChg>
      <pc:sldChg chg="new del">
        <pc:chgData name="James Hill" userId="0b9c0309886eb552" providerId="LiveId" clId="{01138846-4D72-4023-A56B-161CE2B49C44}" dt="2022-07-18T12:24:12.143" v="11274" actId="47"/>
        <pc:sldMkLst>
          <pc:docMk/>
          <pc:sldMk cId="814557350" sldId="267"/>
        </pc:sldMkLst>
      </pc:sldChg>
      <pc:sldChg chg="modSp add mod">
        <pc:chgData name="James Hill" userId="0b9c0309886eb552" providerId="LiveId" clId="{01138846-4D72-4023-A56B-161CE2B49C44}" dt="2022-07-18T12:38:32.620" v="12933" actId="20577"/>
        <pc:sldMkLst>
          <pc:docMk/>
          <pc:sldMk cId="3209398390" sldId="267"/>
        </pc:sldMkLst>
        <pc:spChg chg="mod">
          <ac:chgData name="James Hill" userId="0b9c0309886eb552" providerId="LiveId" clId="{01138846-4D72-4023-A56B-161CE2B49C44}" dt="2022-07-18T12:24:35.628" v="11306" actId="20577"/>
          <ac:spMkLst>
            <pc:docMk/>
            <pc:sldMk cId="3209398390" sldId="267"/>
            <ac:spMk id="5" creationId="{8388C67D-CB76-C4BB-884B-65695CC55AF6}"/>
          </ac:spMkLst>
        </pc:spChg>
        <pc:spChg chg="mod">
          <ac:chgData name="James Hill" userId="0b9c0309886eb552" providerId="LiveId" clId="{01138846-4D72-4023-A56B-161CE2B49C44}" dt="2022-07-18T12:38:32.620" v="12933" actId="20577"/>
          <ac:spMkLst>
            <pc:docMk/>
            <pc:sldMk cId="3209398390" sldId="267"/>
            <ac:spMk id="6" creationId="{B3D401ED-5863-7EC1-950C-D2BD1151176A}"/>
          </ac:spMkLst>
        </pc:spChg>
      </pc:sldChg>
      <pc:sldChg chg="addSp delSp modSp new del mod">
        <pc:chgData name="James Hill" userId="0b9c0309886eb552" providerId="LiveId" clId="{01138846-4D72-4023-A56B-161CE2B49C44}" dt="2022-07-18T12:39:47.150" v="12946" actId="47"/>
        <pc:sldMkLst>
          <pc:docMk/>
          <pc:sldMk cId="1105837653" sldId="268"/>
        </pc:sldMkLst>
        <pc:spChg chg="add del mod">
          <ac:chgData name="James Hill" userId="0b9c0309886eb552" providerId="LiveId" clId="{01138846-4D72-4023-A56B-161CE2B49C44}" dt="2022-07-18T12:39:26.123" v="12942" actId="478"/>
          <ac:spMkLst>
            <pc:docMk/>
            <pc:sldMk cId="1105837653" sldId="268"/>
            <ac:spMk id="5" creationId="{4F17CC5B-350E-8DCD-50F1-A6B6CEBDE1BE}"/>
          </ac:spMkLst>
        </pc:spChg>
        <pc:spChg chg="add del mod">
          <ac:chgData name="James Hill" userId="0b9c0309886eb552" providerId="LiveId" clId="{01138846-4D72-4023-A56B-161CE2B49C44}" dt="2022-07-18T12:39:25.205" v="12941"/>
          <ac:spMkLst>
            <pc:docMk/>
            <pc:sldMk cId="1105837653" sldId="268"/>
            <ac:spMk id="6" creationId="{E2235360-ED6B-E153-26AD-6DA7DDF3C798}"/>
          </ac:spMkLst>
        </pc:spChg>
        <pc:spChg chg="add mod">
          <ac:chgData name="James Hill" userId="0b9c0309886eb552" providerId="LiveId" clId="{01138846-4D72-4023-A56B-161CE2B49C44}" dt="2022-07-18T12:39:26.559" v="12943"/>
          <ac:spMkLst>
            <pc:docMk/>
            <pc:sldMk cId="1105837653" sldId="268"/>
            <ac:spMk id="7" creationId="{299FEF66-A08D-BAC9-AE43-9279F6D7A8C9}"/>
          </ac:spMkLst>
        </pc:spChg>
      </pc:sldChg>
      <pc:sldChg chg="addSp delSp modSp add mod">
        <pc:chgData name="James Hill" userId="0b9c0309886eb552" providerId="LiveId" clId="{01138846-4D72-4023-A56B-161CE2B49C44}" dt="2022-07-19T00:54:14.665" v="21666" actId="20577"/>
        <pc:sldMkLst>
          <pc:docMk/>
          <pc:sldMk cId="2024277473" sldId="269"/>
        </pc:sldMkLst>
        <pc:spChg chg="mod">
          <ac:chgData name="James Hill" userId="0b9c0309886eb552" providerId="LiveId" clId="{01138846-4D72-4023-A56B-161CE2B49C44}" dt="2022-07-19T00:01:04.695" v="20602" actId="20577"/>
          <ac:spMkLst>
            <pc:docMk/>
            <pc:sldMk cId="2024277473" sldId="269"/>
            <ac:spMk id="5" creationId="{8388C67D-CB76-C4BB-884B-65695CC55AF6}"/>
          </ac:spMkLst>
        </pc:spChg>
        <pc:spChg chg="mod">
          <ac:chgData name="James Hill" userId="0b9c0309886eb552" providerId="LiveId" clId="{01138846-4D72-4023-A56B-161CE2B49C44}" dt="2022-07-19T00:54:14.665" v="21666" actId="20577"/>
          <ac:spMkLst>
            <pc:docMk/>
            <pc:sldMk cId="2024277473" sldId="269"/>
            <ac:spMk id="6" creationId="{B3D401ED-5863-7EC1-950C-D2BD1151176A}"/>
          </ac:spMkLst>
        </pc:spChg>
        <pc:spChg chg="add mod">
          <ac:chgData name="James Hill" userId="0b9c0309886eb552" providerId="LiveId" clId="{01138846-4D72-4023-A56B-161CE2B49C44}" dt="2022-07-18T23:42:39.575" v="19906"/>
          <ac:spMkLst>
            <pc:docMk/>
            <pc:sldMk cId="2024277473" sldId="269"/>
            <ac:spMk id="7" creationId="{3184C0C0-D158-55AB-B20C-5077153568D4}"/>
          </ac:spMkLst>
        </pc:spChg>
        <pc:spChg chg="del">
          <ac:chgData name="James Hill" userId="0b9c0309886eb552" providerId="LiveId" clId="{01138846-4D72-4023-A56B-161CE2B49C44}" dt="2022-07-18T23:42:38.747" v="19905" actId="478"/>
          <ac:spMkLst>
            <pc:docMk/>
            <pc:sldMk cId="2024277473" sldId="269"/>
            <ac:spMk id="8" creationId="{0B494B41-FC21-47D6-AAA9-F2AEA51B33D5}"/>
          </ac:spMkLst>
        </pc:spChg>
      </pc:sldChg>
      <pc:sldChg chg="modSp add mod">
        <pc:chgData name="James Hill" userId="0b9c0309886eb552" providerId="LiveId" clId="{01138846-4D72-4023-A56B-161CE2B49C44}" dt="2022-07-19T00:05:29.715" v="20880" actId="20577"/>
        <pc:sldMkLst>
          <pc:docMk/>
          <pc:sldMk cId="4007768314" sldId="270"/>
        </pc:sldMkLst>
        <pc:spChg chg="mod">
          <ac:chgData name="James Hill" userId="0b9c0309886eb552" providerId="LiveId" clId="{01138846-4D72-4023-A56B-161CE2B49C44}" dt="2022-07-18T13:11:34.017" v="15765" actId="20577"/>
          <ac:spMkLst>
            <pc:docMk/>
            <pc:sldMk cId="4007768314" sldId="270"/>
            <ac:spMk id="5" creationId="{8388C67D-CB76-C4BB-884B-65695CC55AF6}"/>
          </ac:spMkLst>
        </pc:spChg>
        <pc:spChg chg="mod">
          <ac:chgData name="James Hill" userId="0b9c0309886eb552" providerId="LiveId" clId="{01138846-4D72-4023-A56B-161CE2B49C44}" dt="2022-07-19T00:05:29.715" v="20880" actId="20577"/>
          <ac:spMkLst>
            <pc:docMk/>
            <pc:sldMk cId="4007768314" sldId="270"/>
            <ac:spMk id="6" creationId="{B3D401ED-5863-7EC1-950C-D2BD1151176A}"/>
          </ac:spMkLst>
        </pc:spChg>
        <pc:spChg chg="mod">
          <ac:chgData name="James Hill" userId="0b9c0309886eb552" providerId="LiveId" clId="{01138846-4D72-4023-A56B-161CE2B49C44}" dt="2022-07-18T13:11:31.854" v="15759" actId="207"/>
          <ac:spMkLst>
            <pc:docMk/>
            <pc:sldMk cId="4007768314" sldId="270"/>
            <ac:spMk id="8" creationId="{0B494B41-FC21-47D6-AAA9-F2AEA51B33D5}"/>
          </ac:spMkLst>
        </pc:spChg>
      </pc:sldChg>
      <pc:sldChg chg="modSp add mod ord">
        <pc:chgData name="James Hill" userId="0b9c0309886eb552" providerId="LiveId" clId="{01138846-4D72-4023-A56B-161CE2B49C44}" dt="2022-07-19T00:14:16.619" v="21164" actId="20577"/>
        <pc:sldMkLst>
          <pc:docMk/>
          <pc:sldMk cId="713105590" sldId="271"/>
        </pc:sldMkLst>
        <pc:spChg chg="mod">
          <ac:chgData name="James Hill" userId="0b9c0309886eb552" providerId="LiveId" clId="{01138846-4D72-4023-A56B-161CE2B49C44}" dt="2022-07-19T00:14:16.619" v="21164" actId="20577"/>
          <ac:spMkLst>
            <pc:docMk/>
            <pc:sldMk cId="713105590" sldId="271"/>
            <ac:spMk id="6" creationId="{B3D401ED-5863-7EC1-950C-D2BD1151176A}"/>
          </ac:spMkLst>
        </pc:spChg>
      </pc:sldChg>
      <pc:sldChg chg="delSp modSp add mod">
        <pc:chgData name="James Hill" userId="0b9c0309886eb552" providerId="LiveId" clId="{01138846-4D72-4023-A56B-161CE2B49C44}" dt="2022-07-19T00:16:01.902" v="21203" actId="1076"/>
        <pc:sldMkLst>
          <pc:docMk/>
          <pc:sldMk cId="3809172327" sldId="272"/>
        </pc:sldMkLst>
        <pc:spChg chg="mod">
          <ac:chgData name="James Hill" userId="0b9c0309886eb552" providerId="LiveId" clId="{01138846-4D72-4023-A56B-161CE2B49C44}" dt="2022-07-19T00:16:01.902" v="21203" actId="1076"/>
          <ac:spMkLst>
            <pc:docMk/>
            <pc:sldMk cId="3809172327" sldId="272"/>
            <ac:spMk id="13" creationId="{684E2496-B800-1285-4AB5-3C1ECC1B80CA}"/>
          </ac:spMkLst>
        </pc:spChg>
        <pc:grpChg chg="del">
          <ac:chgData name="James Hill" userId="0b9c0309886eb552" providerId="LiveId" clId="{01138846-4D72-4023-A56B-161CE2B49C44}" dt="2022-07-19T00:15:45.306" v="21195" actId="478"/>
          <ac:grpSpMkLst>
            <pc:docMk/>
            <pc:sldMk cId="3809172327" sldId="272"/>
            <ac:grpSpMk id="27" creationId="{51016915-2190-015D-BA52-3F9666803B07}"/>
          </ac:grpSpMkLst>
        </pc:grpChg>
      </pc:sldChg>
      <pc:sldMasterChg chg="addSp delSp modSp mod setBg addSldLayout modSldLayout sldLayoutOrd">
        <pc:chgData name="James Hill" userId="0b9c0309886eb552" providerId="LiveId" clId="{01138846-4D72-4023-A56B-161CE2B49C44}" dt="2022-07-18T21:51:38.709" v="17292" actId="20577"/>
        <pc:sldMasterMkLst>
          <pc:docMk/>
          <pc:sldMasterMk cId="441177331" sldId="2147483648"/>
        </pc:sldMasterMkLst>
        <pc:spChg chg="mod">
          <ac:chgData name="James Hill" userId="0b9c0309886eb552" providerId="LiveId" clId="{01138846-4D72-4023-A56B-161CE2B49C44}" dt="2022-07-18T08:00:13.246" v="5122" actId="20577"/>
          <ac:spMkLst>
            <pc:docMk/>
            <pc:sldMasterMk cId="441177331" sldId="2147483648"/>
            <ac:spMk id="5" creationId="{FCA6B743-02B6-A75E-CDA0-ECAE1220FA18}"/>
          </ac:spMkLst>
        </pc:spChg>
        <pc:spChg chg="del">
          <ac:chgData name="James Hill" userId="0b9c0309886eb552" providerId="LiveId" clId="{01138846-4D72-4023-A56B-161CE2B49C44}" dt="2022-07-18T05:47:26.827" v="457" actId="478"/>
          <ac:spMkLst>
            <pc:docMk/>
            <pc:sldMasterMk cId="441177331" sldId="2147483648"/>
            <ac:spMk id="6" creationId="{CE13082B-BFB9-B9C2-A278-D747A09EC794}"/>
          </ac:spMkLst>
        </pc:spChg>
        <pc:spChg chg="mod topLvl">
          <ac:chgData name="James Hill" userId="0b9c0309886eb552" providerId="LiveId" clId="{01138846-4D72-4023-A56B-161CE2B49C44}" dt="2022-07-18T12:01:44.508" v="9151" actId="1038"/>
          <ac:spMkLst>
            <pc:docMk/>
            <pc:sldMasterMk cId="441177331" sldId="2147483648"/>
            <ac:spMk id="9" creationId="{11CA2F8E-76A9-4E6B-5395-918E1805F110}"/>
          </ac:spMkLst>
        </pc:spChg>
        <pc:spChg chg="mod topLvl">
          <ac:chgData name="James Hill" userId="0b9c0309886eb552" providerId="LiveId" clId="{01138846-4D72-4023-A56B-161CE2B49C44}" dt="2022-07-18T12:01:42.774" v="9149" actId="1038"/>
          <ac:spMkLst>
            <pc:docMk/>
            <pc:sldMasterMk cId="441177331" sldId="2147483648"/>
            <ac:spMk id="10" creationId="{D7569ABB-D19A-948A-BA6D-F6AF1FFE9064}"/>
          </ac:spMkLst>
        </pc:spChg>
        <pc:grpChg chg="add del mod">
          <ac:chgData name="James Hill" userId="0b9c0309886eb552" providerId="LiveId" clId="{01138846-4D72-4023-A56B-161CE2B49C44}" dt="2022-07-18T07:06:45.617" v="2811" actId="165"/>
          <ac:grpSpMkLst>
            <pc:docMk/>
            <pc:sldMasterMk cId="441177331" sldId="2147483648"/>
            <ac:grpSpMk id="7" creationId="{18EA45A0-1EF8-8E03-0E24-4F91B21B6EC4}"/>
          </ac:grpSpMkLst>
        </pc:grpChg>
        <pc:picChg chg="mod topLvl">
          <ac:chgData name="James Hill" userId="0b9c0309886eb552" providerId="LiveId" clId="{01138846-4D72-4023-A56B-161CE2B49C44}" dt="2022-07-18T12:01:38.300" v="9142" actId="1038"/>
          <ac:picMkLst>
            <pc:docMk/>
            <pc:sldMasterMk cId="441177331" sldId="2147483648"/>
            <ac:picMk id="8" creationId="{701DCF6D-A7E6-EBEE-E892-6B1E14B13402}"/>
          </ac:picMkLst>
        </pc:picChg>
        <pc:sldLayoutChg chg="addSp delSp modSp mod">
          <pc:chgData name="James Hill" userId="0b9c0309886eb552" providerId="LiveId" clId="{01138846-4D72-4023-A56B-161CE2B49C44}" dt="2022-07-18T21:51:38.709" v="17292" actId="20577"/>
          <pc:sldLayoutMkLst>
            <pc:docMk/>
            <pc:sldMasterMk cId="441177331" sldId="2147483648"/>
            <pc:sldLayoutMk cId="1459115205" sldId="2147483649"/>
          </pc:sldLayoutMkLst>
          <pc:spChg chg="add del mod">
            <ac:chgData name="James Hill" userId="0b9c0309886eb552" providerId="LiveId" clId="{01138846-4D72-4023-A56B-161CE2B49C44}" dt="2022-07-18T21:51:38.709" v="17292" actId="20577"/>
            <ac:spMkLst>
              <pc:docMk/>
              <pc:sldMasterMk cId="441177331" sldId="2147483648"/>
              <pc:sldLayoutMk cId="1459115205" sldId="2147483649"/>
              <ac:spMk id="5" creationId="{3201DF7C-0777-B1B6-42F9-BE720EC89FD0}"/>
            </ac:spMkLst>
          </pc:spChg>
        </pc:sldLayoutChg>
        <pc:sldLayoutChg chg="modSp">
          <pc:chgData name="James Hill" userId="0b9c0309886eb552" providerId="LiveId" clId="{01138846-4D72-4023-A56B-161CE2B49C44}" dt="2022-07-18T06:56:22.843" v="2334" actId="255"/>
          <pc:sldLayoutMkLst>
            <pc:docMk/>
            <pc:sldMasterMk cId="441177331" sldId="2147483648"/>
            <pc:sldLayoutMk cId="2468108055" sldId="2147483650"/>
          </pc:sldLayoutMkLst>
          <pc:spChg chg="mod">
            <ac:chgData name="James Hill" userId="0b9c0309886eb552" providerId="LiveId" clId="{01138846-4D72-4023-A56B-161CE2B49C44}" dt="2022-07-18T06:56:22.843" v="2334" actId="255"/>
            <ac:spMkLst>
              <pc:docMk/>
              <pc:sldMasterMk cId="441177331" sldId="2147483648"/>
              <pc:sldLayoutMk cId="2468108055" sldId="2147483650"/>
              <ac:spMk id="3" creationId="{8F31EB0B-B0B9-061C-7336-DF89A48AA5C8}"/>
            </ac:spMkLst>
          </pc:spChg>
        </pc:sldLayoutChg>
        <pc:sldLayoutChg chg="addSp delSp modSp mod">
          <pc:chgData name="James Hill" userId="0b9c0309886eb552" providerId="LiveId" clId="{01138846-4D72-4023-A56B-161CE2B49C44}" dt="2022-07-18T06:14:11" v="1106" actId="478"/>
          <pc:sldLayoutMkLst>
            <pc:docMk/>
            <pc:sldMasterMk cId="441177331" sldId="2147483648"/>
            <pc:sldLayoutMk cId="606462095" sldId="2147483652"/>
          </pc:sldLayoutMkLst>
          <pc:spChg chg="add del mod">
            <ac:chgData name="James Hill" userId="0b9c0309886eb552" providerId="LiveId" clId="{01138846-4D72-4023-A56B-161CE2B49C44}" dt="2022-07-18T06:14:11" v="1106" actId="478"/>
            <ac:spMkLst>
              <pc:docMk/>
              <pc:sldMasterMk cId="441177331" sldId="2147483648"/>
              <pc:sldLayoutMk cId="606462095" sldId="2147483652"/>
              <ac:spMk id="8" creationId="{0FFF08AD-76EA-5DCE-794F-D5F06F0BFE5C}"/>
            </ac:spMkLst>
          </pc:spChg>
        </pc:sldLayoutChg>
        <pc:sldLayoutChg chg="addSp delSp modSp add mod ord modTransition">
          <pc:chgData name="James Hill" userId="0b9c0309886eb552" providerId="LiveId" clId="{01138846-4D72-4023-A56B-161CE2B49C44}" dt="2022-07-18T21:51:35.008" v="17288" actId="20577"/>
          <pc:sldLayoutMkLst>
            <pc:docMk/>
            <pc:sldMasterMk cId="441177331" sldId="2147483648"/>
            <pc:sldLayoutMk cId="1180268878" sldId="2147483660"/>
          </pc:sldLayoutMkLst>
          <pc:spChg chg="mod">
            <ac:chgData name="James Hill" userId="0b9c0309886eb552" providerId="LiveId" clId="{01138846-4D72-4023-A56B-161CE2B49C44}" dt="2022-07-18T06:57:21.040" v="2358" actId="20577"/>
            <ac:spMkLst>
              <pc:docMk/>
              <pc:sldMasterMk cId="441177331" sldId="2147483648"/>
              <pc:sldLayoutMk cId="1180268878" sldId="2147483660"/>
              <ac:spMk id="3" creationId="{2007C705-1BA1-9F43-CA1D-4393CBFBC733}"/>
            </ac:spMkLst>
          </pc:spChg>
          <pc:spChg chg="mod">
            <ac:chgData name="James Hill" userId="0b9c0309886eb552" providerId="LiveId" clId="{01138846-4D72-4023-A56B-161CE2B49C44}" dt="2022-07-18T06:59:17.752" v="2403" actId="20577"/>
            <ac:spMkLst>
              <pc:docMk/>
              <pc:sldMasterMk cId="441177331" sldId="2147483648"/>
              <pc:sldLayoutMk cId="1180268878" sldId="2147483660"/>
              <ac:spMk id="4" creationId="{2B7970B5-7C61-3F58-33CF-6282A2AE938C}"/>
            </ac:spMkLst>
          </pc:spChg>
          <pc:spChg chg="del">
            <ac:chgData name="James Hill" userId="0b9c0309886eb552" providerId="LiveId" clId="{01138846-4D72-4023-A56B-161CE2B49C44}" dt="2022-07-18T06:15:30.993" v="1116" actId="478"/>
            <ac:spMkLst>
              <pc:docMk/>
              <pc:sldMasterMk cId="441177331" sldId="2147483648"/>
              <pc:sldLayoutMk cId="1180268878" sldId="2147483660"/>
              <ac:spMk id="5" creationId="{99D9CCF7-F80F-8744-18B6-4A2771072792}"/>
            </ac:spMkLst>
          </pc:spChg>
          <pc:spChg chg="del">
            <ac:chgData name="James Hill" userId="0b9c0309886eb552" providerId="LiveId" clId="{01138846-4D72-4023-A56B-161CE2B49C44}" dt="2022-07-18T06:15:30.993" v="1116" actId="478"/>
            <ac:spMkLst>
              <pc:docMk/>
              <pc:sldMasterMk cId="441177331" sldId="2147483648"/>
              <pc:sldLayoutMk cId="1180268878" sldId="2147483660"/>
              <ac:spMk id="6" creationId="{99A501D2-52BC-931A-B841-0B63721AA02B}"/>
            </ac:spMkLst>
          </pc:spChg>
          <pc:spChg chg="del">
            <ac:chgData name="James Hill" userId="0b9c0309886eb552" providerId="LiveId" clId="{01138846-4D72-4023-A56B-161CE2B49C44}" dt="2022-07-18T06:15:30.993" v="1116" actId="478"/>
            <ac:spMkLst>
              <pc:docMk/>
              <pc:sldMasterMk cId="441177331" sldId="2147483648"/>
              <pc:sldLayoutMk cId="1180268878" sldId="2147483660"/>
              <ac:spMk id="7" creationId="{104B8C10-7AC8-6ED4-C97D-AFD6FE5213D4}"/>
            </ac:spMkLst>
          </pc:spChg>
          <pc:spChg chg="add del mod">
            <ac:chgData name="James Hill" userId="0b9c0309886eb552" providerId="LiveId" clId="{01138846-4D72-4023-A56B-161CE2B49C44}" dt="2022-07-18T08:00:50.477" v="5124" actId="478"/>
            <ac:spMkLst>
              <pc:docMk/>
              <pc:sldMasterMk cId="441177331" sldId="2147483648"/>
              <pc:sldLayoutMk cId="1180268878" sldId="2147483660"/>
              <ac:spMk id="8" creationId="{D5605A4B-E355-4F9F-581D-48D16DF48C8D}"/>
            </ac:spMkLst>
          </pc:spChg>
          <pc:spChg chg="add del mod">
            <ac:chgData name="James Hill" userId="0b9c0309886eb552" providerId="LiveId" clId="{01138846-4D72-4023-A56B-161CE2B49C44}" dt="2022-07-18T21:51:35.008" v="17288" actId="20577"/>
            <ac:spMkLst>
              <pc:docMk/>
              <pc:sldMasterMk cId="441177331" sldId="2147483648"/>
              <pc:sldLayoutMk cId="1180268878" sldId="2147483660"/>
              <ac:spMk id="9" creationId="{E80AF310-3CA5-19AA-B28E-93D36C5533BA}"/>
            </ac:spMkLst>
          </pc:spChg>
        </pc:sldLayoutChg>
      </pc:sldMaster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12AD27-4EC8-4905-B500-AB77F348C351}" type="datetimeFigureOut">
              <a:rPr lang="en-NZ" smtClean="0"/>
              <a:t>19/07/2022</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91A092-49FB-498F-8B00-DE501E29DF67}" type="slidenum">
              <a:rPr lang="en-NZ" smtClean="0"/>
              <a:t>‹#›</a:t>
            </a:fld>
            <a:endParaRPr lang="en-NZ"/>
          </a:p>
        </p:txBody>
      </p:sp>
    </p:spTree>
    <p:extLst>
      <p:ext uri="{BB962C8B-B14F-4D97-AF65-F5344CB8AC3E}">
        <p14:creationId xmlns:p14="http://schemas.microsoft.com/office/powerpoint/2010/main" val="1999985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5"/>
          </p:nvPr>
        </p:nvSpPr>
        <p:spPr/>
        <p:txBody>
          <a:bodyPr/>
          <a:lstStyle/>
          <a:p>
            <a:fld id="{8491A092-49FB-498F-8B00-DE501E29DF67}" type="slidenum">
              <a:rPr lang="en-NZ" smtClean="0"/>
              <a:t>7</a:t>
            </a:fld>
            <a:endParaRPr lang="en-NZ"/>
          </a:p>
        </p:txBody>
      </p:sp>
    </p:spTree>
    <p:extLst>
      <p:ext uri="{BB962C8B-B14F-4D97-AF65-F5344CB8AC3E}">
        <p14:creationId xmlns:p14="http://schemas.microsoft.com/office/powerpoint/2010/main" val="1152228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5"/>
          </p:nvPr>
        </p:nvSpPr>
        <p:spPr/>
        <p:txBody>
          <a:bodyPr/>
          <a:lstStyle/>
          <a:p>
            <a:fld id="{8491A092-49FB-498F-8B00-DE501E29DF67}" type="slidenum">
              <a:rPr lang="en-NZ" smtClean="0"/>
              <a:t>8</a:t>
            </a:fld>
            <a:endParaRPr lang="en-NZ"/>
          </a:p>
        </p:txBody>
      </p:sp>
    </p:spTree>
    <p:extLst>
      <p:ext uri="{BB962C8B-B14F-4D97-AF65-F5344CB8AC3E}">
        <p14:creationId xmlns:p14="http://schemas.microsoft.com/office/powerpoint/2010/main" val="151818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5"/>
          </p:nvPr>
        </p:nvSpPr>
        <p:spPr/>
        <p:txBody>
          <a:bodyPr/>
          <a:lstStyle/>
          <a:p>
            <a:fld id="{8491A092-49FB-498F-8B00-DE501E29DF67}" type="slidenum">
              <a:rPr lang="en-NZ" smtClean="0"/>
              <a:t>9</a:t>
            </a:fld>
            <a:endParaRPr lang="en-NZ"/>
          </a:p>
        </p:txBody>
      </p:sp>
    </p:spTree>
    <p:extLst>
      <p:ext uri="{BB962C8B-B14F-4D97-AF65-F5344CB8AC3E}">
        <p14:creationId xmlns:p14="http://schemas.microsoft.com/office/powerpoint/2010/main" val="2374893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5"/>
          </p:nvPr>
        </p:nvSpPr>
        <p:spPr/>
        <p:txBody>
          <a:bodyPr/>
          <a:lstStyle/>
          <a:p>
            <a:fld id="{8491A092-49FB-498F-8B00-DE501E29DF67}" type="slidenum">
              <a:rPr lang="en-NZ" smtClean="0"/>
              <a:t>10</a:t>
            </a:fld>
            <a:endParaRPr lang="en-NZ"/>
          </a:p>
        </p:txBody>
      </p:sp>
    </p:spTree>
    <p:extLst>
      <p:ext uri="{BB962C8B-B14F-4D97-AF65-F5344CB8AC3E}">
        <p14:creationId xmlns:p14="http://schemas.microsoft.com/office/powerpoint/2010/main" val="1850513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a:p>
        </p:txBody>
      </p:sp>
      <p:sp>
        <p:nvSpPr>
          <p:cNvPr id="4" name="Slide Number Placeholder 3"/>
          <p:cNvSpPr>
            <a:spLocks noGrp="1"/>
          </p:cNvSpPr>
          <p:nvPr>
            <p:ph type="sldNum" sz="quarter" idx="5"/>
          </p:nvPr>
        </p:nvSpPr>
        <p:spPr/>
        <p:txBody>
          <a:bodyPr/>
          <a:lstStyle/>
          <a:p>
            <a:fld id="{8491A092-49FB-498F-8B00-DE501E29DF67}" type="slidenum">
              <a:rPr lang="en-NZ" smtClean="0"/>
              <a:t>11</a:t>
            </a:fld>
            <a:endParaRPr lang="en-NZ"/>
          </a:p>
        </p:txBody>
      </p:sp>
    </p:spTree>
    <p:extLst>
      <p:ext uri="{BB962C8B-B14F-4D97-AF65-F5344CB8AC3E}">
        <p14:creationId xmlns:p14="http://schemas.microsoft.com/office/powerpoint/2010/main" val="3220640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woObj" preserve="1">
  <p:cSld name="Two Content -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8A98C-03D3-637E-C057-A0110140CE0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2007C705-1BA1-9F43-CA1D-4393CBFBC733}"/>
              </a:ext>
            </a:extLst>
          </p:cNvPr>
          <p:cNvSpPr>
            <a:spLocks noGrp="1"/>
          </p:cNvSpPr>
          <p:nvPr>
            <p:ph sz="half" idx="1" hasCustomPrompt="1"/>
          </p:nvPr>
        </p:nvSpPr>
        <p:spPr>
          <a:xfrm>
            <a:off x="838200" y="1759131"/>
            <a:ext cx="10526486" cy="2534195"/>
          </a:xfrm>
        </p:spPr>
        <p:txBody>
          <a:bodyPr>
            <a:normAutofit/>
          </a:bodyPr>
          <a:lstStyle>
            <a:lvl1pPr marL="457200" indent="-457200">
              <a:lnSpc>
                <a:spcPct val="120000"/>
              </a:lnSpc>
              <a:buFont typeface="Arial" panose="020B0604020202020204" pitchFamily="34" charset="0"/>
              <a:buChar char="•"/>
              <a:defRPr lang="en-NZ" sz="2000" kern="1200" dirty="0" smtClean="0">
                <a:solidFill>
                  <a:schemeClr val="tx1"/>
                </a:solidFill>
                <a:latin typeface="+mn-lt"/>
                <a:ea typeface="+mn-ea"/>
                <a:cs typeface="+mn-cs"/>
              </a:defRPr>
            </a:lvl1pPr>
            <a:lvl2pPr>
              <a:lnSpc>
                <a:spcPct val="120000"/>
              </a:lnSpc>
              <a:defRPr sz="1600" b="0"/>
            </a:lvl2pPr>
            <a:lvl3pPr>
              <a:lnSpc>
                <a:spcPct val="120000"/>
              </a:lnSpc>
              <a:defRPr sz="1600"/>
            </a:lvl3pPr>
            <a:lvl4pPr>
              <a:lnSpc>
                <a:spcPct val="120000"/>
              </a:lnSpc>
              <a:defRPr sz="1600"/>
            </a:lvl4pPr>
            <a:lvl5pPr>
              <a:lnSpc>
                <a:spcPct val="120000"/>
              </a:lnSpc>
              <a:defRPr sz="1600"/>
            </a:lvl5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mi-NZ"/>
              <a:t>Text</a:t>
            </a:r>
            <a:endParaRPr lang="en-NZ"/>
          </a:p>
          <a:p>
            <a:pPr lvl="0"/>
            <a:r>
              <a:rPr lang="en-US"/>
              <a:t>Bullet</a:t>
            </a:r>
          </a:p>
          <a:p>
            <a:pPr lvl="1"/>
            <a:r>
              <a:rPr lang="en-US"/>
              <a:t>Second level</a:t>
            </a:r>
          </a:p>
        </p:txBody>
      </p:sp>
      <p:sp>
        <p:nvSpPr>
          <p:cNvPr id="4" name="Content Placeholder 3">
            <a:extLst>
              <a:ext uri="{FF2B5EF4-FFF2-40B4-BE49-F238E27FC236}">
                <a16:creationId xmlns:a16="http://schemas.microsoft.com/office/drawing/2014/main" id="{2B7970B5-7C61-3F58-33CF-6282A2AE938C}"/>
              </a:ext>
            </a:extLst>
          </p:cNvPr>
          <p:cNvSpPr>
            <a:spLocks noGrp="1"/>
          </p:cNvSpPr>
          <p:nvPr>
            <p:ph sz="half" idx="2" hasCustomPrompt="1"/>
          </p:nvPr>
        </p:nvSpPr>
        <p:spPr>
          <a:xfrm>
            <a:off x="838199" y="4354285"/>
            <a:ext cx="10543903" cy="1567543"/>
          </a:xfrm>
        </p:spPr>
        <p:txBody>
          <a:bodyPr>
            <a:normAutofit/>
          </a:bodyPr>
          <a:lstStyle>
            <a:lvl1pPr marL="0" indent="0" algn="l" defTabSz="914400" rtl="0" eaLnBrk="1" latinLnBrk="0" hangingPunct="1">
              <a:lnSpc>
                <a:spcPct val="120000"/>
              </a:lnSpc>
              <a:buFont typeface="Arial" panose="020B0604020202020204" pitchFamily="34" charset="0"/>
              <a:buNone/>
              <a:defRPr lang="en-US" sz="2000" kern="1200" dirty="0" smtClean="0">
                <a:solidFill>
                  <a:schemeClr val="tx1"/>
                </a:solidFill>
                <a:latin typeface="+mn-lt"/>
                <a:ea typeface="+mn-ea"/>
                <a:cs typeface="+mn-cs"/>
              </a:defRPr>
            </a:lvl1pPr>
            <a:lvl2pPr marL="685800" indent="-228600" algn="l" defTabSz="914400" rtl="0" eaLnBrk="1" latinLnBrk="0" hangingPunct="1">
              <a:lnSpc>
                <a:spcPct val="120000"/>
              </a:lnSpc>
              <a:buFont typeface="Arial" panose="020B0604020202020204" pitchFamily="34" charset="0"/>
              <a:defRPr lang="en-US" sz="1600" b="0" kern="1200" dirty="0">
                <a:solidFill>
                  <a:schemeClr val="tx1"/>
                </a:solidFill>
                <a:latin typeface="+mn-lt"/>
                <a:ea typeface="+mn-ea"/>
                <a:cs typeface="+mn-cs"/>
              </a:defRPr>
            </a:lvl2pPr>
            <a:lvl3pPr>
              <a:lnSpc>
                <a:spcPct val="120000"/>
              </a:lnSpc>
              <a:defRPr/>
            </a:lvl3pPr>
            <a:lvl4pPr>
              <a:lnSpc>
                <a:spcPct val="120000"/>
              </a:lnSpc>
              <a:defRPr/>
            </a:lvl4pPr>
          </a:lstStyle>
          <a:p>
            <a:pPr marL="0" marR="0" lvl="0" indent="0" algn="l"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mi-NZ"/>
              <a:t>Text</a:t>
            </a:r>
            <a:endParaRPr lang="en-NZ"/>
          </a:p>
          <a:p>
            <a:pPr marL="457200" lvl="0" indent="-457200" algn="l" defTabSz="914400" rtl="0" eaLnBrk="1" latinLnBrk="0" hangingPunct="1">
              <a:lnSpc>
                <a:spcPct val="120000"/>
              </a:lnSpc>
              <a:spcBef>
                <a:spcPts val="1000"/>
              </a:spcBef>
              <a:buFont typeface="Arial" panose="020B0604020202020204" pitchFamily="34" charset="0"/>
              <a:buChar char="•"/>
            </a:pPr>
            <a:r>
              <a:rPr lang="en-US"/>
              <a:t>Bullet</a:t>
            </a:r>
          </a:p>
          <a:p>
            <a:pPr marL="685800" lvl="1" indent="-228600" algn="l" defTabSz="914400" rtl="0" eaLnBrk="1" latinLnBrk="0" hangingPunct="1">
              <a:lnSpc>
                <a:spcPct val="120000"/>
              </a:lnSpc>
              <a:spcBef>
                <a:spcPts val="500"/>
              </a:spcBef>
              <a:buFont typeface="Arial" panose="020B0604020202020204" pitchFamily="34" charset="0"/>
              <a:buChar char="•"/>
            </a:pPr>
            <a:r>
              <a:rPr lang="en-US"/>
              <a:t>Second level</a:t>
            </a:r>
          </a:p>
        </p:txBody>
      </p:sp>
      <p:sp>
        <p:nvSpPr>
          <p:cNvPr id="9" name="Footer Placeholder 4">
            <a:extLst>
              <a:ext uri="{FF2B5EF4-FFF2-40B4-BE49-F238E27FC236}">
                <a16:creationId xmlns:a16="http://schemas.microsoft.com/office/drawing/2014/main" id="{E80AF310-3CA5-19AA-B28E-93D36C5533BA}"/>
              </a:ext>
            </a:extLst>
          </p:cNvPr>
          <p:cNvSpPr>
            <a:spLocks noGrp="1"/>
          </p:cNvSpPr>
          <p:nvPr>
            <p:ph type="ftr" sz="quarter" idx="11"/>
          </p:nvPr>
        </p:nvSpPr>
        <p:spPr>
          <a:xfrm>
            <a:off x="4038600" y="6356350"/>
            <a:ext cx="4114800" cy="365125"/>
          </a:xfrm>
        </p:spPr>
        <p:txBody>
          <a:bodyPr/>
          <a:lstStyle>
            <a:lvl1pPr>
              <a:defRPr/>
            </a:lvl1pPr>
          </a:lstStyle>
          <a:p>
            <a:endParaRPr lang="en-NZ"/>
          </a:p>
        </p:txBody>
      </p:sp>
    </p:spTree>
    <p:extLst>
      <p:ext uri="{BB962C8B-B14F-4D97-AF65-F5344CB8AC3E}">
        <p14:creationId xmlns:p14="http://schemas.microsoft.com/office/powerpoint/2010/main" val="1180268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F1F21-1074-2393-BF2A-E733D3D85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FBFCE97A-D3CE-5EDF-05DA-5E16A25EE8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EEA98E19-D7CD-A05C-878E-F6C9DEA11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DEB306-2D5F-3351-C3BE-6CD7804173DA}"/>
              </a:ext>
            </a:extLst>
          </p:cNvPr>
          <p:cNvSpPr>
            <a:spLocks noGrp="1"/>
          </p:cNvSpPr>
          <p:nvPr>
            <p:ph type="dt" sz="half" idx="10"/>
          </p:nvPr>
        </p:nvSpPr>
        <p:spPr/>
        <p:txBody>
          <a:bodyPr/>
          <a:lstStyle/>
          <a:p>
            <a:endParaRPr lang="en-NZ"/>
          </a:p>
        </p:txBody>
      </p:sp>
      <p:sp>
        <p:nvSpPr>
          <p:cNvPr id="6" name="Footer Placeholder 5">
            <a:extLst>
              <a:ext uri="{FF2B5EF4-FFF2-40B4-BE49-F238E27FC236}">
                <a16:creationId xmlns:a16="http://schemas.microsoft.com/office/drawing/2014/main" id="{6CE521D5-3C78-D1AF-7FA1-9883694DF1B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6AF8330C-92BF-E9B8-66F7-1EA4FAE2DCBB}"/>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4240136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2C132-F601-8DD4-BB52-4C75BC9672A4}"/>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8D3975D0-AEC0-59F9-9701-44DA4B246F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74F376C-F126-3D3E-B6DE-8285B8DA2C1B}"/>
              </a:ext>
            </a:extLst>
          </p:cNvPr>
          <p:cNvSpPr>
            <a:spLocks noGrp="1"/>
          </p:cNvSpPr>
          <p:nvPr>
            <p:ph type="dt" sz="half" idx="10"/>
          </p:nvPr>
        </p:nvSpPr>
        <p:spPr/>
        <p:txBody>
          <a:bodyPr/>
          <a:lstStyle/>
          <a:p>
            <a:endParaRPr lang="en-NZ"/>
          </a:p>
        </p:txBody>
      </p:sp>
      <p:sp>
        <p:nvSpPr>
          <p:cNvPr id="5" name="Footer Placeholder 4">
            <a:extLst>
              <a:ext uri="{FF2B5EF4-FFF2-40B4-BE49-F238E27FC236}">
                <a16:creationId xmlns:a16="http://schemas.microsoft.com/office/drawing/2014/main" id="{EBD69B5A-491A-F3B9-20AB-82E71A000845}"/>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94CC3509-81CF-7988-F3FD-4A59ABE43758}"/>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40251245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C30421-5BAD-01D7-47C5-5D40FF9E65C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011A6AA5-A91A-FC2E-9146-091AB014BB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2A420A0-6DB3-3066-7025-18C8DCB8D0BC}"/>
              </a:ext>
            </a:extLst>
          </p:cNvPr>
          <p:cNvSpPr>
            <a:spLocks noGrp="1"/>
          </p:cNvSpPr>
          <p:nvPr>
            <p:ph type="dt" sz="half" idx="10"/>
          </p:nvPr>
        </p:nvSpPr>
        <p:spPr/>
        <p:txBody>
          <a:bodyPr/>
          <a:lstStyle/>
          <a:p>
            <a:endParaRPr lang="en-NZ"/>
          </a:p>
        </p:txBody>
      </p:sp>
      <p:sp>
        <p:nvSpPr>
          <p:cNvPr id="5" name="Footer Placeholder 4">
            <a:extLst>
              <a:ext uri="{FF2B5EF4-FFF2-40B4-BE49-F238E27FC236}">
                <a16:creationId xmlns:a16="http://schemas.microsoft.com/office/drawing/2014/main" id="{60F80342-81D6-50E6-1138-8476907EBA90}"/>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A1F1A56-15F2-6831-9DE7-26C5D423D2BD}"/>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3062653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85084-E283-4D74-0FE8-4DEA9C7913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9EA0EF6C-3527-601C-C00E-F9E4D95103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890A248C-68B5-3014-1FED-055C903F4D1E}"/>
              </a:ext>
            </a:extLst>
          </p:cNvPr>
          <p:cNvSpPr>
            <a:spLocks noGrp="1"/>
          </p:cNvSpPr>
          <p:nvPr>
            <p:ph type="dt" sz="half" idx="10"/>
          </p:nvPr>
        </p:nvSpPr>
        <p:spPr/>
        <p:txBody>
          <a:bodyPr/>
          <a:lstStyle/>
          <a:p>
            <a:endParaRPr lang="en-NZ"/>
          </a:p>
        </p:txBody>
      </p:sp>
      <p:sp>
        <p:nvSpPr>
          <p:cNvPr id="5" name="Footer Placeholder 4">
            <a:extLst>
              <a:ext uri="{FF2B5EF4-FFF2-40B4-BE49-F238E27FC236}">
                <a16:creationId xmlns:a16="http://schemas.microsoft.com/office/drawing/2014/main" id="{3201DF7C-0777-B1B6-42F9-BE720EC89FD0}"/>
              </a:ext>
            </a:extLst>
          </p:cNvPr>
          <p:cNvSpPr>
            <a:spLocks noGrp="1"/>
          </p:cNvSpPr>
          <p:nvPr>
            <p:ph type="ftr" sz="quarter" idx="11"/>
          </p:nvPr>
        </p:nvSpPr>
        <p:spPr/>
        <p:txBody>
          <a:bodyPr/>
          <a:lstStyle>
            <a:lvl1pPr>
              <a:defRPr/>
            </a:lvl1pPr>
          </a:lstStyle>
          <a:p>
            <a:endParaRPr lang="en-NZ"/>
          </a:p>
        </p:txBody>
      </p:sp>
      <p:sp>
        <p:nvSpPr>
          <p:cNvPr id="6" name="Slide Number Placeholder 5">
            <a:extLst>
              <a:ext uri="{FF2B5EF4-FFF2-40B4-BE49-F238E27FC236}">
                <a16:creationId xmlns:a16="http://schemas.microsoft.com/office/drawing/2014/main" id="{71837551-1AEE-CEBF-6D02-297E54CDC8EF}"/>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1459115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AD9AF-41F2-FE97-78CC-2EC160211AD5}"/>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8F31EB0B-B0B9-061C-7336-DF89A48AA5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A99E0C1A-923F-F141-329E-001DF0127012}"/>
              </a:ext>
            </a:extLst>
          </p:cNvPr>
          <p:cNvSpPr>
            <a:spLocks noGrp="1"/>
          </p:cNvSpPr>
          <p:nvPr>
            <p:ph type="dt" sz="half" idx="10"/>
          </p:nvPr>
        </p:nvSpPr>
        <p:spPr/>
        <p:txBody>
          <a:bodyPr/>
          <a:lstStyle/>
          <a:p>
            <a:endParaRPr lang="en-NZ"/>
          </a:p>
        </p:txBody>
      </p:sp>
      <p:sp>
        <p:nvSpPr>
          <p:cNvPr id="5" name="Footer Placeholder 4">
            <a:extLst>
              <a:ext uri="{FF2B5EF4-FFF2-40B4-BE49-F238E27FC236}">
                <a16:creationId xmlns:a16="http://schemas.microsoft.com/office/drawing/2014/main" id="{68F607BF-9588-1A96-8A7A-195A7BE8DF36}"/>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60C07ECA-F579-07CE-AEE0-8C51BF36965A}"/>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2468108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C59F8-BF99-E380-DD47-81B1A2922A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5BA8712A-6A5F-FBD5-863A-2573E836E8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C9471E-FE40-2DC4-9B9E-08CBE1B8A4FB}"/>
              </a:ext>
            </a:extLst>
          </p:cNvPr>
          <p:cNvSpPr>
            <a:spLocks noGrp="1"/>
          </p:cNvSpPr>
          <p:nvPr>
            <p:ph type="dt" sz="half" idx="10"/>
          </p:nvPr>
        </p:nvSpPr>
        <p:spPr/>
        <p:txBody>
          <a:bodyPr/>
          <a:lstStyle/>
          <a:p>
            <a:endParaRPr lang="en-NZ"/>
          </a:p>
        </p:txBody>
      </p:sp>
      <p:sp>
        <p:nvSpPr>
          <p:cNvPr id="5" name="Footer Placeholder 4">
            <a:extLst>
              <a:ext uri="{FF2B5EF4-FFF2-40B4-BE49-F238E27FC236}">
                <a16:creationId xmlns:a16="http://schemas.microsoft.com/office/drawing/2014/main" id="{28346D59-391F-ECFC-B7C5-BA7B03E9738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1D244079-791D-7897-865A-DBA3C3E07A45}"/>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757576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8A98C-03D3-637E-C057-A0110140CE0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2007C705-1BA1-9F43-CA1D-4393CBFBC7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2B7970B5-7C61-3F58-33CF-6282A2AE93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99D9CCF7-F80F-8744-18B6-4A2771072792}"/>
              </a:ext>
            </a:extLst>
          </p:cNvPr>
          <p:cNvSpPr>
            <a:spLocks noGrp="1"/>
          </p:cNvSpPr>
          <p:nvPr>
            <p:ph type="dt" sz="half" idx="10"/>
          </p:nvPr>
        </p:nvSpPr>
        <p:spPr/>
        <p:txBody>
          <a:bodyPr/>
          <a:lstStyle/>
          <a:p>
            <a:endParaRPr lang="en-NZ"/>
          </a:p>
        </p:txBody>
      </p:sp>
      <p:sp>
        <p:nvSpPr>
          <p:cNvPr id="6" name="Footer Placeholder 5">
            <a:extLst>
              <a:ext uri="{FF2B5EF4-FFF2-40B4-BE49-F238E27FC236}">
                <a16:creationId xmlns:a16="http://schemas.microsoft.com/office/drawing/2014/main" id="{99A501D2-52BC-931A-B841-0B63721AA02B}"/>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104B8C10-7AC8-6ED4-C97D-AFD6FE5213D4}"/>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606462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696B7-9667-DE98-5A70-88723C57E11A}"/>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3C79D67B-DB30-CD91-1873-1E74AC9505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F79AF7-DC77-7CA7-F717-BC8B8BBCB7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10D6397E-131E-3C0B-2B70-16B3F49E82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95999A-7EF2-AB23-D603-D8A9F5C91D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B59667E3-CB25-47A7-546E-0FB20E76A671}"/>
              </a:ext>
            </a:extLst>
          </p:cNvPr>
          <p:cNvSpPr>
            <a:spLocks noGrp="1"/>
          </p:cNvSpPr>
          <p:nvPr>
            <p:ph type="dt" sz="half" idx="10"/>
          </p:nvPr>
        </p:nvSpPr>
        <p:spPr/>
        <p:txBody>
          <a:bodyPr/>
          <a:lstStyle/>
          <a:p>
            <a:endParaRPr lang="en-NZ"/>
          </a:p>
        </p:txBody>
      </p:sp>
      <p:sp>
        <p:nvSpPr>
          <p:cNvPr id="8" name="Footer Placeholder 7">
            <a:extLst>
              <a:ext uri="{FF2B5EF4-FFF2-40B4-BE49-F238E27FC236}">
                <a16:creationId xmlns:a16="http://schemas.microsoft.com/office/drawing/2014/main" id="{E7493840-4AE5-91A2-C5DE-37D5512B9C12}"/>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B643F39F-066C-36CF-9F1E-4E25DF1F8974}"/>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3780883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C857E-8C2A-EAAD-1CBC-D0EC879097B2}"/>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D15B6B80-A6DC-BB85-DDE6-4982EABCAD45}"/>
              </a:ext>
            </a:extLst>
          </p:cNvPr>
          <p:cNvSpPr>
            <a:spLocks noGrp="1"/>
          </p:cNvSpPr>
          <p:nvPr>
            <p:ph type="dt" sz="half" idx="10"/>
          </p:nvPr>
        </p:nvSpPr>
        <p:spPr/>
        <p:txBody>
          <a:bodyPr/>
          <a:lstStyle/>
          <a:p>
            <a:endParaRPr lang="en-NZ"/>
          </a:p>
        </p:txBody>
      </p:sp>
      <p:sp>
        <p:nvSpPr>
          <p:cNvPr id="4" name="Footer Placeholder 3">
            <a:extLst>
              <a:ext uri="{FF2B5EF4-FFF2-40B4-BE49-F238E27FC236}">
                <a16:creationId xmlns:a16="http://schemas.microsoft.com/office/drawing/2014/main" id="{3F7830C8-0BF6-E24E-9DB6-8D975F8F9F92}"/>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076FBC2D-A7D0-77E3-55F0-E7194218DE34}"/>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4036280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B1BAA0-E87D-F065-D5D0-AFC99A23C6B4}"/>
              </a:ext>
            </a:extLst>
          </p:cNvPr>
          <p:cNvSpPr>
            <a:spLocks noGrp="1"/>
          </p:cNvSpPr>
          <p:nvPr>
            <p:ph type="dt" sz="half" idx="10"/>
          </p:nvPr>
        </p:nvSpPr>
        <p:spPr/>
        <p:txBody>
          <a:bodyPr/>
          <a:lstStyle/>
          <a:p>
            <a:endParaRPr lang="en-NZ"/>
          </a:p>
        </p:txBody>
      </p:sp>
      <p:sp>
        <p:nvSpPr>
          <p:cNvPr id="3" name="Footer Placeholder 2">
            <a:extLst>
              <a:ext uri="{FF2B5EF4-FFF2-40B4-BE49-F238E27FC236}">
                <a16:creationId xmlns:a16="http://schemas.microsoft.com/office/drawing/2014/main" id="{48CFECC6-D151-AB3B-5FD4-68BC03CA0E07}"/>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05DA85C2-1306-31E6-C968-699022FE3877}"/>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3174615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4BB03-6659-BB4F-2C7C-6391934436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283DA0A5-2E90-36EF-7B5A-C6BFE3A8F7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0DA3BB96-F48B-5944-2246-D259F5BB8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1D278-2190-D6C8-9469-8C90EFB82501}"/>
              </a:ext>
            </a:extLst>
          </p:cNvPr>
          <p:cNvSpPr>
            <a:spLocks noGrp="1"/>
          </p:cNvSpPr>
          <p:nvPr>
            <p:ph type="dt" sz="half" idx="10"/>
          </p:nvPr>
        </p:nvSpPr>
        <p:spPr/>
        <p:txBody>
          <a:bodyPr/>
          <a:lstStyle/>
          <a:p>
            <a:endParaRPr lang="en-NZ"/>
          </a:p>
        </p:txBody>
      </p:sp>
      <p:sp>
        <p:nvSpPr>
          <p:cNvPr id="6" name="Footer Placeholder 5">
            <a:extLst>
              <a:ext uri="{FF2B5EF4-FFF2-40B4-BE49-F238E27FC236}">
                <a16:creationId xmlns:a16="http://schemas.microsoft.com/office/drawing/2014/main" id="{6F5D3E6E-0629-C584-8ED4-C0020EE0563F}"/>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4526278A-14F8-2BA0-F1D3-A59F9D9FCCF8}"/>
              </a:ext>
            </a:extLst>
          </p:cNvPr>
          <p:cNvSpPr>
            <a:spLocks noGrp="1"/>
          </p:cNvSpPr>
          <p:nvPr>
            <p:ph type="sldNum" sz="quarter" idx="12"/>
          </p:nvPr>
        </p:nvSpPr>
        <p:spPr>
          <a:xfrm>
            <a:off x="8610600" y="6356350"/>
            <a:ext cx="2743200" cy="365125"/>
          </a:xfrm>
          <a:prstGeom prst="rect">
            <a:avLst/>
          </a:prstGeom>
        </p:spPr>
        <p:txBody>
          <a:bodyPr/>
          <a:lstStyle/>
          <a:p>
            <a:fld id="{86BD2916-539E-431A-9981-22F9D55B062A}" type="slidenum">
              <a:rPr lang="en-NZ" smtClean="0"/>
              <a:t>‹#›</a:t>
            </a:fld>
            <a:endParaRPr lang="en-NZ"/>
          </a:p>
        </p:txBody>
      </p:sp>
    </p:spTree>
    <p:extLst>
      <p:ext uri="{BB962C8B-B14F-4D97-AF65-F5344CB8AC3E}">
        <p14:creationId xmlns:p14="http://schemas.microsoft.com/office/powerpoint/2010/main" val="185596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803412-3852-3B52-9FD6-38EEB8F49F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78952F75-0B04-3797-4D0D-2D9963A5BF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F706E420-5EC1-1401-E17B-47006F6BF7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NZ"/>
          </a:p>
        </p:txBody>
      </p:sp>
      <p:sp>
        <p:nvSpPr>
          <p:cNvPr id="5" name="Footer Placeholder 4">
            <a:extLst>
              <a:ext uri="{FF2B5EF4-FFF2-40B4-BE49-F238E27FC236}">
                <a16:creationId xmlns:a16="http://schemas.microsoft.com/office/drawing/2014/main" id="{FCA6B743-02B6-A75E-CDA0-ECAE1220FA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pic>
        <p:nvPicPr>
          <p:cNvPr id="8" name="Picture 7" descr="Logo&#10;&#10;Description automatically generated">
            <a:extLst>
              <a:ext uri="{FF2B5EF4-FFF2-40B4-BE49-F238E27FC236}">
                <a16:creationId xmlns:a16="http://schemas.microsoft.com/office/drawing/2014/main" id="{701DCF6D-A7E6-EBEE-E892-6B1E14B13402}"/>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545964" y="6223520"/>
            <a:ext cx="567657" cy="567657"/>
          </a:xfrm>
          <a:prstGeom prst="ellipse">
            <a:avLst/>
          </a:prstGeom>
          <a:ln w="63500" cap="rnd">
            <a:noFill/>
          </a:ln>
          <a:effectLst/>
        </p:spPr>
      </p:pic>
      <p:sp>
        <p:nvSpPr>
          <p:cNvPr id="9" name="TextBox 8">
            <a:extLst>
              <a:ext uri="{FF2B5EF4-FFF2-40B4-BE49-F238E27FC236}">
                <a16:creationId xmlns:a16="http://schemas.microsoft.com/office/drawing/2014/main" id="{11CA2F8E-76A9-4E6B-5395-918E1805F110}"/>
              </a:ext>
            </a:extLst>
          </p:cNvPr>
          <p:cNvSpPr txBox="1"/>
          <p:nvPr/>
        </p:nvSpPr>
        <p:spPr>
          <a:xfrm>
            <a:off x="8177350" y="6196769"/>
            <a:ext cx="3378465" cy="338554"/>
          </a:xfrm>
          <a:prstGeom prst="rect">
            <a:avLst/>
          </a:prstGeom>
          <a:noFill/>
        </p:spPr>
        <p:txBody>
          <a:bodyPr wrap="square" rtlCol="0">
            <a:spAutoFit/>
          </a:bodyPr>
          <a:lstStyle/>
          <a:p>
            <a:pPr algn="r"/>
            <a:r>
              <a:rPr lang="mi-NZ" sz="1600">
                <a:latin typeface="+mj-lt"/>
              </a:rPr>
              <a:t>Power-Up Your Prospects </a:t>
            </a:r>
            <a:endParaRPr lang="en-NZ" sz="1600">
              <a:latin typeface="+mj-lt"/>
            </a:endParaRPr>
          </a:p>
        </p:txBody>
      </p:sp>
      <p:sp>
        <p:nvSpPr>
          <p:cNvPr id="10" name="TextBox 9">
            <a:extLst>
              <a:ext uri="{FF2B5EF4-FFF2-40B4-BE49-F238E27FC236}">
                <a16:creationId xmlns:a16="http://schemas.microsoft.com/office/drawing/2014/main" id="{D7569ABB-D19A-948A-BA6D-F6AF1FFE9064}"/>
              </a:ext>
            </a:extLst>
          </p:cNvPr>
          <p:cNvSpPr txBox="1"/>
          <p:nvPr/>
        </p:nvSpPr>
        <p:spPr>
          <a:xfrm>
            <a:off x="9622974" y="6471250"/>
            <a:ext cx="1924594" cy="307777"/>
          </a:xfrm>
          <a:prstGeom prst="rect">
            <a:avLst/>
          </a:prstGeom>
          <a:noFill/>
        </p:spPr>
        <p:txBody>
          <a:bodyPr wrap="square" rtlCol="0">
            <a:spAutoFit/>
          </a:bodyPr>
          <a:lstStyle/>
          <a:p>
            <a:pPr algn="r"/>
            <a:r>
              <a:rPr lang="mi-NZ" sz="1400"/>
              <a:t>2022-07-26</a:t>
            </a:r>
            <a:endParaRPr lang="en-NZ" sz="1400"/>
          </a:p>
        </p:txBody>
      </p:sp>
    </p:spTree>
    <p:extLst>
      <p:ext uri="{BB962C8B-B14F-4D97-AF65-F5344CB8AC3E}">
        <p14:creationId xmlns:p14="http://schemas.microsoft.com/office/powerpoint/2010/main" val="441177331"/>
      </p:ext>
    </p:extLst>
  </p:cSld>
  <p:clrMap bg1="dk1" tx1="lt1" bg2="dk2" tx2="lt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ovEaEe1Bpzg" TargetMode="External"/><Relationship Id="rId7" Type="http://schemas.openxmlformats.org/officeDocument/2006/relationships/hyperlink" Target="https://twitter.com/EvvaKarr/status/1425938472146292746" TargetMode="External"/><Relationship Id="rId2" Type="http://schemas.openxmlformats.org/officeDocument/2006/relationships/hyperlink" Target="https://www.youtube.com/watch?v=NmM2UmzWI5M" TargetMode="External"/><Relationship Id="rId1" Type="http://schemas.openxmlformats.org/officeDocument/2006/relationships/slideLayout" Target="../slideLayouts/slideLayout1.xml"/><Relationship Id="rId6" Type="http://schemas.openxmlformats.org/officeDocument/2006/relationships/hyperlink" Target="https://www.youtube.com/watch?v=MOYiVLEnhrw&amp;list=PLImQaTpSAdsD88wprTConznD1OY1EfK_V" TargetMode="External"/><Relationship Id="rId5" Type="http://schemas.openxmlformats.org/officeDocument/2006/relationships/hyperlink" Target="https://www.youtube.com/watch?v=-05FQzjSfKs" TargetMode="External"/><Relationship Id="rId4" Type="http://schemas.openxmlformats.org/officeDocument/2006/relationships/hyperlink" Target="https://www.youtube.com/watch?v=6jEqmxUN2X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684E2496-B800-1285-4AB5-3C1ECC1B80CA}"/>
              </a:ext>
            </a:extLst>
          </p:cNvPr>
          <p:cNvSpPr txBox="1"/>
          <p:nvPr/>
        </p:nvSpPr>
        <p:spPr>
          <a:xfrm>
            <a:off x="3627391" y="2644220"/>
            <a:ext cx="7963718" cy="1015663"/>
          </a:xfrm>
          <a:prstGeom prst="rect">
            <a:avLst/>
          </a:prstGeom>
          <a:noFill/>
        </p:spPr>
        <p:txBody>
          <a:bodyPr wrap="square" rtlCol="0">
            <a:spAutoFit/>
          </a:bodyPr>
          <a:lstStyle/>
          <a:p>
            <a:r>
              <a:rPr lang="mi-NZ" sz="6000">
                <a:latin typeface="+mj-lt"/>
              </a:rPr>
              <a:t>Game Programmer</a:t>
            </a:r>
            <a:endParaRPr lang="en-NZ" sz="6000">
              <a:latin typeface="+mj-lt"/>
            </a:endParaRPr>
          </a:p>
        </p:txBody>
      </p:sp>
      <p:grpSp>
        <p:nvGrpSpPr>
          <p:cNvPr id="27" name="Group 26">
            <a:extLst>
              <a:ext uri="{FF2B5EF4-FFF2-40B4-BE49-F238E27FC236}">
                <a16:creationId xmlns:a16="http://schemas.microsoft.com/office/drawing/2014/main" id="{51016915-2190-015D-BA52-3F9666803B07}"/>
              </a:ext>
            </a:extLst>
          </p:cNvPr>
          <p:cNvGrpSpPr/>
          <p:nvPr/>
        </p:nvGrpSpPr>
        <p:grpSpPr>
          <a:xfrm>
            <a:off x="134679" y="1842553"/>
            <a:ext cx="3551418" cy="3948562"/>
            <a:chOff x="134679" y="1842553"/>
            <a:chExt cx="3551418" cy="3948562"/>
          </a:xfrm>
        </p:grpSpPr>
        <p:pic>
          <p:nvPicPr>
            <p:cNvPr id="6" name="Picture 5" descr="Text&#10;&#10;Description automatically generated with medium confidence">
              <a:extLst>
                <a:ext uri="{FF2B5EF4-FFF2-40B4-BE49-F238E27FC236}">
                  <a16:creationId xmlns:a16="http://schemas.microsoft.com/office/drawing/2014/main" id="{7234FBE2-F26B-C963-F8DE-6AD9214FBB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679" y="4542570"/>
              <a:ext cx="3551418" cy="1248545"/>
            </a:xfrm>
            <a:prstGeom prst="rect">
              <a:avLst/>
            </a:prstGeom>
          </p:spPr>
        </p:pic>
        <p:pic>
          <p:nvPicPr>
            <p:cNvPr id="7" name="Picture 6" descr="A person wearing glasses&#10;&#10;Description automatically generated with medium confidence">
              <a:extLst>
                <a:ext uri="{FF2B5EF4-FFF2-40B4-BE49-F238E27FC236}">
                  <a16:creationId xmlns:a16="http://schemas.microsoft.com/office/drawing/2014/main" id="{04A6B7A7-75F9-7527-EBD9-7A84D16C8B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891" y="1842553"/>
              <a:ext cx="2618996" cy="2618996"/>
            </a:xfrm>
            <a:prstGeom prst="ellipse">
              <a:avLst/>
            </a:prstGeom>
            <a:ln w="63500" cap="rnd">
              <a:solidFill>
                <a:schemeClr val="bg1"/>
              </a:solidFill>
            </a:ln>
            <a:effectLst/>
          </p:spPr>
        </p:pic>
        <p:sp>
          <p:nvSpPr>
            <p:cNvPr id="14" name="TextBox 13">
              <a:extLst>
                <a:ext uri="{FF2B5EF4-FFF2-40B4-BE49-F238E27FC236}">
                  <a16:creationId xmlns:a16="http://schemas.microsoft.com/office/drawing/2014/main" id="{CC975306-AE6F-39F9-267F-9E8216F5EBFC}"/>
                </a:ext>
              </a:extLst>
            </p:cNvPr>
            <p:cNvSpPr txBox="1"/>
            <p:nvPr/>
          </p:nvSpPr>
          <p:spPr>
            <a:xfrm>
              <a:off x="1065657" y="4542570"/>
              <a:ext cx="1689463" cy="369332"/>
            </a:xfrm>
            <a:prstGeom prst="rect">
              <a:avLst/>
            </a:prstGeom>
            <a:noFill/>
          </p:spPr>
          <p:txBody>
            <a:bodyPr wrap="square" rtlCol="0">
              <a:spAutoFit/>
            </a:bodyPr>
            <a:lstStyle/>
            <a:p>
              <a:pPr algn="ctr"/>
              <a:r>
                <a:rPr lang="mi-NZ" b="1"/>
                <a:t>James Hill</a:t>
              </a:r>
              <a:endParaRPr lang="en-NZ" b="1"/>
            </a:p>
          </p:txBody>
        </p:sp>
      </p:grpSp>
    </p:spTree>
    <p:extLst>
      <p:ext uri="{BB962C8B-B14F-4D97-AF65-F5344CB8AC3E}">
        <p14:creationId xmlns:p14="http://schemas.microsoft.com/office/powerpoint/2010/main" val="30841824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8C67D-CB76-C4BB-884B-65695CC55AF6}"/>
              </a:ext>
            </a:extLst>
          </p:cNvPr>
          <p:cNvSpPr>
            <a:spLocks noGrp="1"/>
          </p:cNvSpPr>
          <p:nvPr>
            <p:ph type="title"/>
          </p:nvPr>
        </p:nvSpPr>
        <p:spPr/>
        <p:txBody>
          <a:bodyPr/>
          <a:lstStyle/>
          <a:p>
            <a:r>
              <a:rPr lang="mi-NZ"/>
              <a:t>Hiring – Code Tests</a:t>
            </a:r>
            <a:endParaRPr lang="en-NZ"/>
          </a:p>
        </p:txBody>
      </p:sp>
      <p:sp>
        <p:nvSpPr>
          <p:cNvPr id="6" name="Content Placeholder 5">
            <a:extLst>
              <a:ext uri="{FF2B5EF4-FFF2-40B4-BE49-F238E27FC236}">
                <a16:creationId xmlns:a16="http://schemas.microsoft.com/office/drawing/2014/main" id="{B3D401ED-5863-7EC1-950C-D2BD1151176A}"/>
              </a:ext>
            </a:extLst>
          </p:cNvPr>
          <p:cNvSpPr>
            <a:spLocks noGrp="1"/>
          </p:cNvSpPr>
          <p:nvPr>
            <p:ph sz="half" idx="1"/>
          </p:nvPr>
        </p:nvSpPr>
        <p:spPr>
          <a:xfrm>
            <a:off x="838200" y="1759132"/>
            <a:ext cx="10526486" cy="4611188"/>
          </a:xfrm>
        </p:spPr>
        <p:txBody>
          <a:bodyPr>
            <a:normAutofit fontScale="77500" lnSpcReduction="20000"/>
          </a:bodyPr>
          <a:lstStyle/>
          <a:p>
            <a:pPr marL="0" indent="0">
              <a:buNone/>
            </a:pPr>
            <a:r>
              <a:rPr lang="mi-NZ" sz="1900" i="1"/>
              <a:t>Mildly spicy opinions ahead – code tests are imperfect tools, and they’re often used poorly.</a:t>
            </a:r>
          </a:p>
          <a:p>
            <a:r>
              <a:rPr lang="mi-NZ" b="1"/>
              <a:t>Take-home assignments</a:t>
            </a:r>
          </a:p>
          <a:p>
            <a:pPr lvl="1"/>
            <a:r>
              <a:rPr lang="mi-NZ" sz="1500"/>
              <a:t>Read the brief carefully, to try and discern if there are specific things you’re being tested on (e.g. Briefs mentioning future extensions are probably looking closely at your approach to composition &amp; inheritance).</a:t>
            </a:r>
          </a:p>
          <a:p>
            <a:pPr lvl="1"/>
            <a:r>
              <a:rPr lang="mi-NZ" sz="1500"/>
              <a:t>Write a post-mortem – reflect on shortcomings, potential improvements, and highlight things you’re proud of. Put it in a README or response email, and mention it with your submission.</a:t>
            </a:r>
          </a:p>
          <a:p>
            <a:pPr lvl="1"/>
            <a:r>
              <a:rPr lang="mi-NZ" sz="1500" b="1"/>
              <a:t>[</a:t>
            </a:r>
            <a:r>
              <a:rPr lang="mi-NZ" sz="1500" b="1">
                <a:solidFill>
                  <a:srgbClr val="00B050"/>
                </a:solidFill>
              </a:rPr>
              <a:t>GREEN FLAGS</a:t>
            </a:r>
            <a:r>
              <a:rPr lang="mi-NZ" sz="1500" b="1"/>
              <a:t>]</a:t>
            </a:r>
            <a:r>
              <a:rPr lang="mi-NZ" sz="1500"/>
              <a:t>: Reasonable time limits – a few weeks to do it in, and a sensible guide on hours taken. Briefs that acknowledge you may not complete everything and give you priorities. Hiring practices that include follow-up!</a:t>
            </a:r>
          </a:p>
          <a:p>
            <a:pPr lvl="1"/>
            <a:r>
              <a:rPr lang="mi-NZ" sz="1500" b="1"/>
              <a:t>[</a:t>
            </a:r>
            <a:r>
              <a:rPr lang="mi-NZ" sz="1500" b="1">
                <a:solidFill>
                  <a:schemeClr val="accent5"/>
                </a:solidFill>
              </a:rPr>
              <a:t>RED FLAGS</a:t>
            </a:r>
            <a:r>
              <a:rPr lang="mi-NZ" sz="1500" b="1"/>
              <a:t>]</a:t>
            </a:r>
            <a:r>
              <a:rPr lang="mi-NZ" sz="1500"/>
              <a:t>: Overly large assignments. Lack of space for follow-up, feedback, and discussion. Actual client work.</a:t>
            </a:r>
          </a:p>
          <a:p>
            <a:r>
              <a:rPr lang="mi-NZ" b="1"/>
              <a:t>Whiteboard and/or live coding assignments</a:t>
            </a:r>
            <a:r>
              <a:rPr lang="mi-NZ"/>
              <a:t>:</a:t>
            </a:r>
          </a:p>
          <a:p>
            <a:pPr lvl="1"/>
            <a:r>
              <a:rPr lang="mi-NZ"/>
              <a:t>Interviewers should be looking primarily at HOW you problem solve, in a semi-collaborative environment. Gather requirements, ask questions, think aloud, acknowledge areas where you’re unsure.</a:t>
            </a:r>
          </a:p>
          <a:p>
            <a:pPr lvl="1"/>
            <a:r>
              <a:rPr lang="mi-NZ" b="1"/>
              <a:t>[</a:t>
            </a:r>
            <a:r>
              <a:rPr lang="mi-NZ" b="1">
                <a:solidFill>
                  <a:srgbClr val="00B050"/>
                </a:solidFill>
              </a:rPr>
              <a:t>GREEN FLAGS</a:t>
            </a:r>
            <a:r>
              <a:rPr lang="mi-NZ" b="1"/>
              <a:t>]</a:t>
            </a:r>
            <a:r>
              <a:rPr lang="mi-NZ"/>
              <a:t>: Scenario questions that don’t require code-writing. Making tools/reference available. Interviews explicitly set up as collaborative exercises.</a:t>
            </a:r>
          </a:p>
          <a:p>
            <a:pPr lvl="1"/>
            <a:r>
              <a:rPr lang="mi-NZ" b="1"/>
              <a:t>[</a:t>
            </a:r>
            <a:r>
              <a:rPr lang="mi-NZ" b="1">
                <a:solidFill>
                  <a:schemeClr val="accent5"/>
                </a:solidFill>
              </a:rPr>
              <a:t>RED FLAGS</a:t>
            </a:r>
            <a:r>
              <a:rPr lang="mi-NZ" b="1"/>
              <a:t>]</a:t>
            </a:r>
            <a:r>
              <a:rPr lang="mi-NZ"/>
              <a:t>: Expecting recall of weirdly specific algorithms (except for weirdly specific jobs!). Being displeased with non-compiling whiteboard code. Anything purely solo. Interviews where they AREN’T looking at how you problem solve, just giving you gotchas. The “gotcha” style test tends to more US-centric in FAANG hiring AFAIK – if you’re in for that style, good luck, apparently the leetcode site is good for these things.</a:t>
            </a:r>
            <a:endParaRPr lang="mi-NZ" sz="1500"/>
          </a:p>
        </p:txBody>
      </p:sp>
      <p:sp>
        <p:nvSpPr>
          <p:cNvPr id="7" name="Rectangle 6">
            <a:extLst>
              <a:ext uri="{FF2B5EF4-FFF2-40B4-BE49-F238E27FC236}">
                <a16:creationId xmlns:a16="http://schemas.microsoft.com/office/drawing/2014/main" id="{3184C0C0-D158-55AB-B20C-5077153568D4}"/>
              </a:ext>
            </a:extLst>
          </p:cNvPr>
          <p:cNvSpPr/>
          <p:nvPr/>
        </p:nvSpPr>
        <p:spPr>
          <a:xfrm>
            <a:off x="0" y="0"/>
            <a:ext cx="809897"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2024277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8C67D-CB76-C4BB-884B-65695CC55AF6}"/>
              </a:ext>
            </a:extLst>
          </p:cNvPr>
          <p:cNvSpPr>
            <a:spLocks noGrp="1"/>
          </p:cNvSpPr>
          <p:nvPr>
            <p:ph type="title"/>
          </p:nvPr>
        </p:nvSpPr>
        <p:spPr/>
        <p:txBody>
          <a:bodyPr/>
          <a:lstStyle/>
          <a:p>
            <a:r>
              <a:rPr lang="mi-NZ"/>
              <a:t>Hiring – Spooky Stuff</a:t>
            </a:r>
            <a:endParaRPr lang="en-NZ"/>
          </a:p>
        </p:txBody>
      </p:sp>
      <p:sp>
        <p:nvSpPr>
          <p:cNvPr id="6" name="Content Placeholder 5">
            <a:extLst>
              <a:ext uri="{FF2B5EF4-FFF2-40B4-BE49-F238E27FC236}">
                <a16:creationId xmlns:a16="http://schemas.microsoft.com/office/drawing/2014/main" id="{B3D401ED-5863-7EC1-950C-D2BD1151176A}"/>
              </a:ext>
            </a:extLst>
          </p:cNvPr>
          <p:cNvSpPr>
            <a:spLocks noGrp="1"/>
          </p:cNvSpPr>
          <p:nvPr>
            <p:ph sz="half" idx="1"/>
          </p:nvPr>
        </p:nvSpPr>
        <p:spPr>
          <a:xfrm>
            <a:off x="838200" y="1759131"/>
            <a:ext cx="10526486" cy="4580709"/>
          </a:xfrm>
        </p:spPr>
        <p:txBody>
          <a:bodyPr>
            <a:normAutofit fontScale="85000" lnSpcReduction="20000"/>
          </a:bodyPr>
          <a:lstStyle/>
          <a:p>
            <a:r>
              <a:rPr lang="mi-NZ" b="1"/>
              <a:t>Hiring can be a slow, opaque process</a:t>
            </a:r>
          </a:p>
          <a:p>
            <a:pPr lvl="1"/>
            <a:r>
              <a:rPr lang="mi-NZ"/>
              <a:t>You may have to wait weeks at a time!</a:t>
            </a:r>
            <a:endParaRPr lang="mi-NZ" sz="1100"/>
          </a:p>
          <a:p>
            <a:pPr lvl="1"/>
            <a:r>
              <a:rPr lang="mi-NZ"/>
              <a:t>If you get an initial interview, ask for rough timelines if you’re not given them up front</a:t>
            </a:r>
          </a:p>
          <a:p>
            <a:pPr lvl="1"/>
            <a:r>
              <a:rPr lang="mi-NZ"/>
              <a:t>Also ask for information on the format (what rounds of interviewing are involved and with who, tests)</a:t>
            </a:r>
          </a:p>
          <a:p>
            <a:r>
              <a:rPr lang="mi-NZ" b="1"/>
              <a:t>Employment rights</a:t>
            </a:r>
          </a:p>
          <a:p>
            <a:pPr lvl="1"/>
            <a:r>
              <a:rPr lang="mi-NZ"/>
              <a:t>90 Day Trials: very small businesses can use them, larger ones can not</a:t>
            </a:r>
          </a:p>
          <a:p>
            <a:pPr lvl="1"/>
            <a:r>
              <a:rPr lang="mi-NZ"/>
              <a:t>Short-term contracts – game dev studios can have unstable pipelines and funding, so these are not uncommon, but must be for genuine business reasons.</a:t>
            </a:r>
          </a:p>
          <a:p>
            <a:pPr lvl="2"/>
            <a:r>
              <a:rPr lang="mi-NZ"/>
              <a:t>If hired under one, have conversations early and often about the upcoming date! Keep your CV up to date.</a:t>
            </a:r>
          </a:p>
          <a:p>
            <a:pPr lvl="1"/>
            <a:r>
              <a:rPr lang="mi-NZ"/>
              <a:t>The </a:t>
            </a:r>
            <a:r>
              <a:rPr lang="en-NZ" b="1"/>
              <a:t>Screen Industry Workers Bill</a:t>
            </a:r>
            <a:r>
              <a:rPr lang="mi-NZ"/>
              <a:t> is progressing through Parliament, read up on it, read </a:t>
            </a:r>
            <a:r>
              <a:rPr lang="mi-NZ" b="1"/>
              <a:t>NZGDA </a:t>
            </a:r>
            <a:r>
              <a:rPr lang="mi-NZ"/>
              <a:t>comments.</a:t>
            </a:r>
          </a:p>
          <a:p>
            <a:pPr lvl="1"/>
            <a:r>
              <a:rPr lang="mi-NZ" b="1"/>
              <a:t>Contractor vs Employee </a:t>
            </a:r>
            <a:r>
              <a:rPr lang="mi-NZ"/>
              <a:t>– learn the difference, understand what you’re applying for. Contractors are their own business, and have to wrangle extra things around tax etc as a result. Less common in games, more in other media.</a:t>
            </a:r>
          </a:p>
          <a:p>
            <a:r>
              <a:rPr lang="mi-NZ" b="1"/>
              <a:t>Salaries</a:t>
            </a:r>
          </a:p>
          <a:p>
            <a:pPr lvl="1"/>
            <a:r>
              <a:rPr lang="mi-NZ"/>
              <a:t>They’re lower in the game industry than other programming roles. Good studios should have some level of transparency around this</a:t>
            </a:r>
          </a:p>
          <a:p>
            <a:pPr lvl="1"/>
            <a:r>
              <a:rPr lang="mi-NZ"/>
              <a:t>Passion is a valid reason to accept that – I sure did - but don’t also then work silly hours and unpaid overtime</a:t>
            </a:r>
            <a:endParaRPr lang="en-NZ" b="1"/>
          </a:p>
        </p:txBody>
      </p:sp>
      <p:sp>
        <p:nvSpPr>
          <p:cNvPr id="8" name="Rectangle 7">
            <a:extLst>
              <a:ext uri="{FF2B5EF4-FFF2-40B4-BE49-F238E27FC236}">
                <a16:creationId xmlns:a16="http://schemas.microsoft.com/office/drawing/2014/main" id="{0B494B41-FC21-47D6-AAA9-F2AEA51B33D5}"/>
              </a:ext>
            </a:extLst>
          </p:cNvPr>
          <p:cNvSpPr/>
          <p:nvPr/>
        </p:nvSpPr>
        <p:spPr>
          <a:xfrm>
            <a:off x="0" y="0"/>
            <a:ext cx="809897"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400776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FA04EF-E871-1F00-8EF8-0DC169F36CF0}"/>
              </a:ext>
            </a:extLst>
          </p:cNvPr>
          <p:cNvSpPr>
            <a:spLocks noGrp="1"/>
          </p:cNvSpPr>
          <p:nvPr>
            <p:ph type="title"/>
          </p:nvPr>
        </p:nvSpPr>
        <p:spPr/>
        <p:txBody>
          <a:bodyPr/>
          <a:lstStyle/>
          <a:p>
            <a:r>
              <a:rPr lang="mi-NZ"/>
              <a:t>Videos and Links</a:t>
            </a:r>
            <a:endParaRPr lang="en-NZ"/>
          </a:p>
        </p:txBody>
      </p:sp>
      <p:sp>
        <p:nvSpPr>
          <p:cNvPr id="5" name="Content Placeholder 4">
            <a:extLst>
              <a:ext uri="{FF2B5EF4-FFF2-40B4-BE49-F238E27FC236}">
                <a16:creationId xmlns:a16="http://schemas.microsoft.com/office/drawing/2014/main" id="{C5F9CAFB-16C7-E522-F564-1EC268F6175C}"/>
              </a:ext>
            </a:extLst>
          </p:cNvPr>
          <p:cNvSpPr>
            <a:spLocks noGrp="1"/>
          </p:cNvSpPr>
          <p:nvPr>
            <p:ph sz="half" idx="1"/>
          </p:nvPr>
        </p:nvSpPr>
        <p:spPr>
          <a:xfrm>
            <a:off x="838200" y="1759130"/>
            <a:ext cx="10526486" cy="4595949"/>
          </a:xfrm>
        </p:spPr>
        <p:txBody>
          <a:bodyPr>
            <a:normAutofit fontScale="62500" lnSpcReduction="20000"/>
          </a:bodyPr>
          <a:lstStyle/>
          <a:p>
            <a:r>
              <a:rPr lang="en-NZ" b="1"/>
              <a:t>Career Conversations (NZGF Play-by-Play 2022):</a:t>
            </a:r>
          </a:p>
          <a:p>
            <a:pPr lvl="1"/>
            <a:r>
              <a:rPr lang="en-NZ">
                <a:solidFill>
                  <a:schemeClr val="accent3">
                    <a:lumMod val="60000"/>
                    <a:lumOff val="40000"/>
                  </a:schemeClr>
                </a:solidFill>
                <a:hlinkClick r:id="rId2">
                  <a:extLst>
                    <a:ext uri="{A12FA001-AC4F-418D-AE19-62706E023703}">
                      <ahyp:hlinkClr xmlns:ahyp="http://schemas.microsoft.com/office/drawing/2018/hyperlinkcolor" val="tx"/>
                    </a:ext>
                  </a:extLst>
                </a:hlinkClick>
              </a:rPr>
              <a:t>https://www.youtube.com/watch?v=NmM2UmzWI5M</a:t>
            </a:r>
            <a:endParaRPr lang="en-NZ">
              <a:solidFill>
                <a:schemeClr val="accent3">
                  <a:lumMod val="60000"/>
                  <a:lumOff val="40000"/>
                </a:schemeClr>
              </a:solidFill>
            </a:endParaRPr>
          </a:p>
          <a:p>
            <a:pPr lvl="1"/>
            <a:r>
              <a:rPr lang="en-NZ"/>
              <a:t>Panel with recent entrants to the industry.</a:t>
            </a:r>
          </a:p>
          <a:p>
            <a:r>
              <a:rPr lang="en-US" b="1"/>
              <a:t>Unconventional Career Paths Into Game Development</a:t>
            </a:r>
            <a:r>
              <a:rPr lang="en-NZ" b="1"/>
              <a:t> (NZGF Play-by-Play 2022):</a:t>
            </a:r>
          </a:p>
          <a:p>
            <a:pPr lvl="1"/>
            <a:r>
              <a:rPr lang="en-NZ">
                <a:solidFill>
                  <a:schemeClr val="accent3">
                    <a:lumMod val="60000"/>
                    <a:lumOff val="40000"/>
                  </a:schemeClr>
                </a:solidFill>
                <a:hlinkClick r:id="rId3">
                  <a:extLst>
                    <a:ext uri="{A12FA001-AC4F-418D-AE19-62706E023703}">
                      <ahyp:hlinkClr xmlns:ahyp="http://schemas.microsoft.com/office/drawing/2018/hyperlinkcolor" val="tx"/>
                    </a:ext>
                  </a:extLst>
                </a:hlinkClick>
              </a:rPr>
              <a:t>https://www.youtube.com/watch?v=ovEaEe1Bpzg</a:t>
            </a:r>
            <a:endParaRPr lang="en-NZ">
              <a:solidFill>
                <a:schemeClr val="accent3">
                  <a:lumMod val="60000"/>
                  <a:lumOff val="40000"/>
                </a:schemeClr>
              </a:solidFill>
            </a:endParaRPr>
          </a:p>
          <a:p>
            <a:pPr lvl="1"/>
            <a:r>
              <a:rPr lang="en-NZ"/>
              <a:t>Presentation on folks from unrelated backgrounds joining game dev</a:t>
            </a:r>
          </a:p>
          <a:p>
            <a:pPr lvl="1"/>
            <a:r>
              <a:rPr lang="en-NZ" i="1"/>
              <a:t>Especially useful for thinking about what skills you have, how to apply them to game dev, and how to tell others about your skills!</a:t>
            </a:r>
          </a:p>
          <a:p>
            <a:r>
              <a:rPr lang="en-NZ" b="1"/>
              <a:t>Navigating Networking for Neurodiverse Folks (NZGF Play-by-Play 2021)</a:t>
            </a:r>
          </a:p>
          <a:p>
            <a:pPr lvl="1"/>
            <a:r>
              <a:rPr lang="en-NZ">
                <a:solidFill>
                  <a:schemeClr val="accent3">
                    <a:lumMod val="60000"/>
                    <a:lumOff val="40000"/>
                  </a:schemeClr>
                </a:solidFill>
                <a:hlinkClick r:id="rId4">
                  <a:extLst>
                    <a:ext uri="{A12FA001-AC4F-418D-AE19-62706E023703}">
                      <ahyp:hlinkClr xmlns:ahyp="http://schemas.microsoft.com/office/drawing/2018/hyperlinkcolor" val="tx"/>
                    </a:ext>
                  </a:extLst>
                </a:hlinkClick>
              </a:rPr>
              <a:t>https://www.youtube.com/watch?v=6jEqmxUN2XE</a:t>
            </a:r>
            <a:r>
              <a:rPr lang="en-NZ">
                <a:solidFill>
                  <a:schemeClr val="accent3">
                    <a:lumMod val="60000"/>
                    <a:lumOff val="40000"/>
                  </a:schemeClr>
                </a:solidFill>
              </a:rPr>
              <a:t> </a:t>
            </a:r>
          </a:p>
          <a:p>
            <a:pPr lvl="1"/>
            <a:r>
              <a:rPr lang="en-US"/>
              <a:t>Great advice for everyone in here, some specific stuff for neurodivergent folks</a:t>
            </a:r>
            <a:endParaRPr lang="en-NZ" i="1"/>
          </a:p>
          <a:p>
            <a:r>
              <a:rPr lang="en-NZ" b="1"/>
              <a:t>Interdepartmental transparency [</a:t>
            </a:r>
            <a:r>
              <a:rPr lang="en-NZ" b="1" i="1"/>
              <a:t>Empathy.png</a:t>
            </a:r>
            <a:r>
              <a:rPr lang="en-NZ" b="1"/>
              <a:t>]</a:t>
            </a:r>
            <a:r>
              <a:rPr lang="en-NZ" b="1" i="1"/>
              <a:t> (</a:t>
            </a:r>
            <a:r>
              <a:rPr lang="en-NZ" b="1"/>
              <a:t>NZGDC 2021)</a:t>
            </a:r>
          </a:p>
          <a:p>
            <a:pPr lvl="1"/>
            <a:r>
              <a:rPr lang="en-NZ">
                <a:solidFill>
                  <a:schemeClr val="accent3">
                    <a:lumMod val="60000"/>
                    <a:lumOff val="40000"/>
                  </a:schemeClr>
                </a:solidFill>
                <a:hlinkClick r:id="rId5">
                  <a:extLst>
                    <a:ext uri="{A12FA001-AC4F-418D-AE19-62706E023703}">
                      <ahyp:hlinkClr xmlns:ahyp="http://schemas.microsoft.com/office/drawing/2018/hyperlinkcolor" val="tx"/>
                    </a:ext>
                  </a:extLst>
                </a:hlinkClick>
              </a:rPr>
              <a:t>https://www.youtube.com/watch?v=-05FQzjSfKs</a:t>
            </a:r>
            <a:r>
              <a:rPr lang="en-NZ">
                <a:solidFill>
                  <a:schemeClr val="accent3">
                    <a:lumMod val="60000"/>
                    <a:lumOff val="40000"/>
                  </a:schemeClr>
                </a:solidFill>
              </a:rPr>
              <a:t>  </a:t>
            </a:r>
          </a:p>
          <a:p>
            <a:pPr lvl="1"/>
            <a:r>
              <a:rPr lang="en-US"/>
              <a:t>A great overview of how the “soft skills” are a key part of the game dev process</a:t>
            </a:r>
          </a:p>
          <a:p>
            <a:r>
              <a:rPr lang="en-US" b="1"/>
              <a:t>“Math for Game Devs” (Freya </a:t>
            </a:r>
            <a:r>
              <a:rPr lang="en-US" b="1" err="1"/>
              <a:t>Holmer’s</a:t>
            </a:r>
            <a:r>
              <a:rPr lang="en-US" b="1"/>
              <a:t> YouTube series)</a:t>
            </a:r>
          </a:p>
          <a:p>
            <a:pPr lvl="1"/>
            <a:r>
              <a:rPr lang="en-US">
                <a:solidFill>
                  <a:schemeClr val="accent3">
                    <a:lumMod val="60000"/>
                    <a:lumOff val="40000"/>
                  </a:schemeClr>
                </a:solidFill>
                <a:hlinkClick r:id="rId6">
                  <a:extLst>
                    <a:ext uri="{A12FA001-AC4F-418D-AE19-62706E023703}">
                      <ahyp:hlinkClr xmlns:ahyp="http://schemas.microsoft.com/office/drawing/2018/hyperlinkcolor" val="tx"/>
                    </a:ext>
                  </a:extLst>
                </a:hlinkClick>
              </a:rPr>
              <a:t>https://www.youtube.com/watch?v=MOYiVLEnhrw&amp;list=PLImQaTpSAdsD88wprTConznD1OY1EfK_V</a:t>
            </a:r>
            <a:r>
              <a:rPr lang="en-US">
                <a:solidFill>
                  <a:schemeClr val="accent3">
                    <a:lumMod val="60000"/>
                    <a:lumOff val="40000"/>
                  </a:schemeClr>
                </a:solidFill>
              </a:rPr>
              <a:t> </a:t>
            </a:r>
          </a:p>
          <a:p>
            <a:pPr lvl="1"/>
            <a:r>
              <a:rPr lang="en-US"/>
              <a:t>Learn math good</a:t>
            </a:r>
          </a:p>
          <a:p>
            <a:r>
              <a:rPr lang="en-NZ" b="1"/>
              <a:t>Global </a:t>
            </a:r>
            <a:r>
              <a:rPr lang="en-NZ" b="1" err="1"/>
              <a:t>GameDev</a:t>
            </a:r>
            <a:r>
              <a:rPr lang="en-NZ" b="1"/>
              <a:t> Salaries Survey</a:t>
            </a:r>
          </a:p>
          <a:p>
            <a:pPr lvl="1"/>
            <a:r>
              <a:rPr lang="en-NZ" sz="1500">
                <a:solidFill>
                  <a:schemeClr val="accent3">
                    <a:lumMod val="60000"/>
                    <a:lumOff val="40000"/>
                  </a:schemeClr>
                </a:solidFill>
                <a:hlinkClick r:id="rId7">
                  <a:extLst>
                    <a:ext uri="{A12FA001-AC4F-418D-AE19-62706E023703}">
                      <ahyp:hlinkClr xmlns:ahyp="http://schemas.microsoft.com/office/drawing/2018/hyperlinkcolor" val="tx"/>
                    </a:ext>
                  </a:extLst>
                </a:hlinkClick>
              </a:rPr>
              <a:t>https://twitter.com/EvvaKarr/status/1425938472146292746</a:t>
            </a:r>
            <a:r>
              <a:rPr lang="en-NZ" sz="1500">
                <a:solidFill>
                  <a:schemeClr val="accent3">
                    <a:lumMod val="60000"/>
                    <a:lumOff val="40000"/>
                  </a:schemeClr>
                </a:solidFill>
              </a:rPr>
              <a:t> </a:t>
            </a:r>
          </a:p>
        </p:txBody>
      </p:sp>
      <p:sp>
        <p:nvSpPr>
          <p:cNvPr id="7" name="Rectangle 6">
            <a:extLst>
              <a:ext uri="{FF2B5EF4-FFF2-40B4-BE49-F238E27FC236}">
                <a16:creationId xmlns:a16="http://schemas.microsoft.com/office/drawing/2014/main" id="{03BFE44E-87E3-F078-D765-C952D21FB97A}"/>
              </a:ext>
            </a:extLst>
          </p:cNvPr>
          <p:cNvSpPr/>
          <p:nvPr/>
        </p:nvSpPr>
        <p:spPr>
          <a:xfrm>
            <a:off x="0" y="0"/>
            <a:ext cx="80989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514209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684E2496-B800-1285-4AB5-3C1ECC1B80CA}"/>
              </a:ext>
            </a:extLst>
          </p:cNvPr>
          <p:cNvSpPr txBox="1"/>
          <p:nvPr/>
        </p:nvSpPr>
        <p:spPr>
          <a:xfrm>
            <a:off x="4995045" y="2921168"/>
            <a:ext cx="2201909" cy="1015663"/>
          </a:xfrm>
          <a:prstGeom prst="rect">
            <a:avLst/>
          </a:prstGeom>
          <a:noFill/>
        </p:spPr>
        <p:txBody>
          <a:bodyPr wrap="square" rtlCol="0">
            <a:spAutoFit/>
          </a:bodyPr>
          <a:lstStyle/>
          <a:p>
            <a:pPr algn="ctr"/>
            <a:r>
              <a:rPr lang="mi-NZ" sz="6000">
                <a:latin typeface="+mj-lt"/>
              </a:rPr>
              <a:t>Q &amp; A</a:t>
            </a:r>
            <a:endParaRPr lang="en-NZ" sz="6000">
              <a:latin typeface="+mj-lt"/>
            </a:endParaRPr>
          </a:p>
        </p:txBody>
      </p:sp>
    </p:spTree>
    <p:extLst>
      <p:ext uri="{BB962C8B-B14F-4D97-AF65-F5344CB8AC3E}">
        <p14:creationId xmlns:p14="http://schemas.microsoft.com/office/powerpoint/2010/main" val="3809172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18DDF6-9111-9985-F4B3-9AA90C9DDA77}"/>
              </a:ext>
            </a:extLst>
          </p:cNvPr>
          <p:cNvSpPr>
            <a:spLocks noGrp="1"/>
          </p:cNvSpPr>
          <p:nvPr>
            <p:ph type="title"/>
          </p:nvPr>
        </p:nvSpPr>
        <p:spPr/>
        <p:txBody>
          <a:bodyPr/>
          <a:lstStyle/>
          <a:p>
            <a:r>
              <a:rPr lang="en-NZ"/>
              <a:t>Intro, and some context</a:t>
            </a:r>
          </a:p>
        </p:txBody>
      </p:sp>
      <p:sp>
        <p:nvSpPr>
          <p:cNvPr id="5" name="Content Placeholder 4">
            <a:extLst>
              <a:ext uri="{FF2B5EF4-FFF2-40B4-BE49-F238E27FC236}">
                <a16:creationId xmlns:a16="http://schemas.microsoft.com/office/drawing/2014/main" id="{E49ED142-2E77-803E-06C3-A98A37DE0BDE}"/>
              </a:ext>
            </a:extLst>
          </p:cNvPr>
          <p:cNvSpPr>
            <a:spLocks noGrp="1"/>
          </p:cNvSpPr>
          <p:nvPr>
            <p:ph sz="half" idx="1"/>
          </p:nvPr>
        </p:nvSpPr>
        <p:spPr>
          <a:xfrm>
            <a:off x="838200" y="1759131"/>
            <a:ext cx="10526486" cy="3117669"/>
          </a:xfrm>
        </p:spPr>
        <p:txBody>
          <a:bodyPr>
            <a:normAutofit lnSpcReduction="10000"/>
          </a:bodyPr>
          <a:lstStyle/>
          <a:p>
            <a:pPr marL="0" indent="0">
              <a:lnSpc>
                <a:spcPct val="140000"/>
              </a:lnSpc>
              <a:buNone/>
            </a:pPr>
            <a:r>
              <a:rPr lang="en-US" b="1"/>
              <a:t>Who am I?</a:t>
            </a:r>
          </a:p>
          <a:p>
            <a:pPr marL="457200" indent="-457200">
              <a:lnSpc>
                <a:spcPct val="140000"/>
              </a:lnSpc>
              <a:buFont typeface="Arial" panose="020B0604020202020204" pitchFamily="34" charset="0"/>
              <a:buChar char="•"/>
            </a:pPr>
            <a:r>
              <a:rPr lang="en-US"/>
              <a:t>Recent industry transplant after 10yrs in Salesforce Consulting (CRM, Web Dev, Databases, Business </a:t>
            </a:r>
            <a:r>
              <a:rPr lang="en-US" err="1"/>
              <a:t>Modernisation</a:t>
            </a:r>
            <a:r>
              <a:rPr lang="en-US"/>
              <a:t>, Mobile Apps, all sorts, it was a wild ride)</a:t>
            </a:r>
          </a:p>
          <a:p>
            <a:pPr marL="457200" indent="-457200">
              <a:lnSpc>
                <a:spcPct val="140000"/>
              </a:lnSpc>
              <a:buFont typeface="Arial" panose="020B0604020202020204" pitchFamily="34" charset="0"/>
              <a:buChar char="•"/>
            </a:pPr>
            <a:r>
              <a:rPr lang="en-US"/>
              <a:t>Senior Developer, but relatively new to (Professional) Games</a:t>
            </a:r>
          </a:p>
          <a:p>
            <a:pPr marL="457200" indent="-457200">
              <a:lnSpc>
                <a:spcPct val="140000"/>
              </a:lnSpc>
              <a:buFont typeface="Arial" panose="020B0604020202020204" pitchFamily="34" charset="0"/>
              <a:buChar char="•"/>
            </a:pPr>
            <a:r>
              <a:rPr lang="en-US"/>
              <a:t>Working on live “work-for-hire” projects, rather than original IP</a:t>
            </a:r>
          </a:p>
          <a:p>
            <a:pPr marL="457200" indent="-457200">
              <a:lnSpc>
                <a:spcPct val="140000"/>
              </a:lnSpc>
              <a:buFont typeface="Arial" panose="020B0604020202020204" pitchFamily="34" charset="0"/>
              <a:buChar char="•"/>
            </a:pPr>
            <a:r>
              <a:rPr lang="en-US"/>
              <a:t>Have hired across Game Dev, Web &amp; Salesforce Dev, and Tax</a:t>
            </a:r>
          </a:p>
        </p:txBody>
      </p:sp>
      <p:sp>
        <p:nvSpPr>
          <p:cNvPr id="6" name="Content Placeholder 5">
            <a:extLst>
              <a:ext uri="{FF2B5EF4-FFF2-40B4-BE49-F238E27FC236}">
                <a16:creationId xmlns:a16="http://schemas.microsoft.com/office/drawing/2014/main" id="{FFFA9E1D-0022-BD38-7AC1-0ABE99BC4F7E}"/>
              </a:ext>
            </a:extLst>
          </p:cNvPr>
          <p:cNvSpPr>
            <a:spLocks noGrp="1"/>
          </p:cNvSpPr>
          <p:nvPr>
            <p:ph sz="half" idx="2"/>
          </p:nvPr>
        </p:nvSpPr>
        <p:spPr>
          <a:xfrm>
            <a:off x="838199" y="4998720"/>
            <a:ext cx="10543903" cy="1123404"/>
          </a:xfrm>
        </p:spPr>
        <p:txBody>
          <a:bodyPr>
            <a:normAutofit lnSpcReduction="10000"/>
          </a:bodyPr>
          <a:lstStyle/>
          <a:p>
            <a:r>
              <a:rPr lang="mi-NZ" i="1"/>
              <a:t>These are just my opinions, informed and limited by my specific experiences! You should absolutely gather more info, and I’ll give some links I think might help at the end.</a:t>
            </a:r>
          </a:p>
          <a:p>
            <a:r>
              <a:rPr lang="en-US" sz="1100" i="1"/>
              <a:t>Also, I use too many words, strive to be more concise than I am!</a:t>
            </a:r>
          </a:p>
        </p:txBody>
      </p:sp>
      <p:sp>
        <p:nvSpPr>
          <p:cNvPr id="7" name="Rectangle 6">
            <a:extLst>
              <a:ext uri="{FF2B5EF4-FFF2-40B4-BE49-F238E27FC236}">
                <a16:creationId xmlns:a16="http://schemas.microsoft.com/office/drawing/2014/main" id="{1FC5245C-FB61-D18F-319E-54AA01AC6928}"/>
              </a:ext>
            </a:extLst>
          </p:cNvPr>
          <p:cNvSpPr/>
          <p:nvPr/>
        </p:nvSpPr>
        <p:spPr>
          <a:xfrm>
            <a:off x="0" y="0"/>
            <a:ext cx="809897" cy="6858000"/>
          </a:xfrm>
          <a:prstGeom prst="rect">
            <a:avLst/>
          </a:prstGeom>
          <a:solidFill>
            <a:schemeClr val="accent3"/>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2794886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90E87A-886D-1082-D2EA-7E268DD9E214}"/>
              </a:ext>
            </a:extLst>
          </p:cNvPr>
          <p:cNvSpPr>
            <a:spLocks noGrp="1"/>
          </p:cNvSpPr>
          <p:nvPr>
            <p:ph type="title"/>
          </p:nvPr>
        </p:nvSpPr>
        <p:spPr/>
        <p:txBody>
          <a:bodyPr/>
          <a:lstStyle/>
          <a:p>
            <a:r>
              <a:rPr lang="en-NZ"/>
              <a:t>Key Skills</a:t>
            </a:r>
          </a:p>
        </p:txBody>
      </p:sp>
      <p:sp>
        <p:nvSpPr>
          <p:cNvPr id="5" name="Content Placeholder 4">
            <a:extLst>
              <a:ext uri="{FF2B5EF4-FFF2-40B4-BE49-F238E27FC236}">
                <a16:creationId xmlns:a16="http://schemas.microsoft.com/office/drawing/2014/main" id="{71984807-77D7-E6F7-333B-4C063312AEE2}"/>
              </a:ext>
            </a:extLst>
          </p:cNvPr>
          <p:cNvSpPr>
            <a:spLocks noGrp="1"/>
          </p:cNvSpPr>
          <p:nvPr>
            <p:ph sz="half" idx="1"/>
          </p:nvPr>
        </p:nvSpPr>
        <p:spPr>
          <a:xfrm>
            <a:off x="838200" y="1759131"/>
            <a:ext cx="10526486" cy="4598126"/>
          </a:xfrm>
        </p:spPr>
        <p:txBody>
          <a:bodyPr>
            <a:normAutofit fontScale="92500" lnSpcReduction="10000"/>
          </a:bodyPr>
          <a:lstStyle/>
          <a:p>
            <a:pPr marL="0" indent="0">
              <a:buNone/>
            </a:pPr>
            <a:r>
              <a:rPr lang="mi-NZ" b="1"/>
              <a:t>Technical Skills (that I look for, at least!)</a:t>
            </a:r>
          </a:p>
          <a:p>
            <a:r>
              <a:rPr lang="en-US" b="1"/>
              <a:t>Practical experience of the pains of Inheritance vs Composition</a:t>
            </a:r>
          </a:p>
          <a:p>
            <a:pPr lvl="1"/>
            <a:r>
              <a:rPr lang="en-NZ"/>
              <a:t>Make something with powerups! Extend it. Mix behaviours together.</a:t>
            </a:r>
            <a:endParaRPr lang="en-US"/>
          </a:p>
          <a:p>
            <a:r>
              <a:rPr lang="en-US" b="1"/>
              <a:t>Critical awareness of Software Methodologies </a:t>
            </a:r>
          </a:p>
          <a:p>
            <a:pPr lvl="1"/>
            <a:r>
              <a:rPr lang="en-US"/>
              <a:t>Pragmatic approaches to Agile are needed, particularly in the face of slow-moving pipelines</a:t>
            </a:r>
          </a:p>
          <a:p>
            <a:r>
              <a:rPr lang="en-NZ" b="1"/>
              <a:t>Version Control experience</a:t>
            </a:r>
          </a:p>
          <a:p>
            <a:pPr lvl="1"/>
            <a:r>
              <a:rPr lang="en-US"/>
              <a:t>ideally </a:t>
            </a:r>
            <a:r>
              <a:rPr lang="en-US">
                <a:highlight>
                  <a:srgbClr val="000000"/>
                </a:highlight>
                <a:latin typeface="ProggyVector" pitchFamily="2" charset="-128"/>
                <a:ea typeface="ProggyVector" pitchFamily="2" charset="-128"/>
                <a:cs typeface="ProggyVector" pitchFamily="2" charset="-128"/>
              </a:rPr>
              <a:t>git</a:t>
            </a:r>
            <a:r>
              <a:rPr lang="en-US"/>
              <a:t> and/or </a:t>
            </a:r>
            <a:r>
              <a:rPr lang="en-US">
                <a:highlight>
                  <a:srgbClr val="000000"/>
                </a:highlight>
                <a:latin typeface="ProggyVector" pitchFamily="2" charset="-128"/>
                <a:ea typeface="ProggyVector" pitchFamily="2" charset="-128"/>
                <a:cs typeface="ProggyVector" pitchFamily="2" charset="-128"/>
              </a:rPr>
              <a:t>perforce</a:t>
            </a:r>
          </a:p>
          <a:p>
            <a:pPr lvl="1"/>
            <a:r>
              <a:rPr lang="en-US"/>
              <a:t>use VC on your personal/</a:t>
            </a:r>
            <a:r>
              <a:rPr lang="en-US" err="1"/>
              <a:t>uni</a:t>
            </a:r>
            <a:r>
              <a:rPr lang="en-US"/>
              <a:t>/game jam projects, build good habits (esp. learn git-flow, and trunk-based dev.)</a:t>
            </a:r>
          </a:p>
          <a:p>
            <a:r>
              <a:rPr lang="en-US" b="1"/>
              <a:t>Math </a:t>
            </a:r>
            <a:r>
              <a:rPr lang="en-NZ" b="1"/>
              <a:t>😨</a:t>
            </a:r>
          </a:p>
          <a:p>
            <a:pPr lvl="1"/>
            <a:r>
              <a:rPr lang="en-NZ"/>
              <a:t>What’s needed depends on the role, but basic geometry, algebra, trig, and calc will help in any context</a:t>
            </a:r>
          </a:p>
          <a:p>
            <a:pPr lvl="1"/>
            <a:r>
              <a:rPr lang="en-NZ"/>
              <a:t>Don’t worry </a:t>
            </a:r>
            <a:r>
              <a:rPr lang="en-NZ" b="1"/>
              <a:t>too</a:t>
            </a:r>
            <a:r>
              <a:rPr lang="en-NZ"/>
              <a:t> much about this, but do look to build your skills. Freya </a:t>
            </a:r>
            <a:r>
              <a:rPr lang="en-NZ" err="1"/>
              <a:t>Holmer’s</a:t>
            </a:r>
            <a:r>
              <a:rPr lang="en-NZ"/>
              <a:t> </a:t>
            </a:r>
            <a:r>
              <a:rPr lang="en-NZ" err="1"/>
              <a:t>youtube</a:t>
            </a:r>
            <a:r>
              <a:rPr lang="en-NZ"/>
              <a:t> tutorials are phenomenal</a:t>
            </a:r>
          </a:p>
          <a:p>
            <a:endParaRPr lang="en-NZ"/>
          </a:p>
        </p:txBody>
      </p:sp>
      <p:sp>
        <p:nvSpPr>
          <p:cNvPr id="7" name="Rectangle 6">
            <a:extLst>
              <a:ext uri="{FF2B5EF4-FFF2-40B4-BE49-F238E27FC236}">
                <a16:creationId xmlns:a16="http://schemas.microsoft.com/office/drawing/2014/main" id="{1F010587-735A-D7C8-060B-D13EC504095A}"/>
              </a:ext>
            </a:extLst>
          </p:cNvPr>
          <p:cNvSpPr/>
          <p:nvPr/>
        </p:nvSpPr>
        <p:spPr>
          <a:xfrm>
            <a:off x="0" y="0"/>
            <a:ext cx="809897"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637186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90E87A-886D-1082-D2EA-7E268DD9E214}"/>
              </a:ext>
            </a:extLst>
          </p:cNvPr>
          <p:cNvSpPr>
            <a:spLocks noGrp="1"/>
          </p:cNvSpPr>
          <p:nvPr>
            <p:ph type="title"/>
          </p:nvPr>
        </p:nvSpPr>
        <p:spPr/>
        <p:txBody>
          <a:bodyPr/>
          <a:lstStyle/>
          <a:p>
            <a:r>
              <a:rPr lang="en-NZ"/>
              <a:t>Key Skills</a:t>
            </a:r>
          </a:p>
        </p:txBody>
      </p:sp>
      <p:sp>
        <p:nvSpPr>
          <p:cNvPr id="5" name="Content Placeholder 4">
            <a:extLst>
              <a:ext uri="{FF2B5EF4-FFF2-40B4-BE49-F238E27FC236}">
                <a16:creationId xmlns:a16="http://schemas.microsoft.com/office/drawing/2014/main" id="{71984807-77D7-E6F7-333B-4C063312AEE2}"/>
              </a:ext>
            </a:extLst>
          </p:cNvPr>
          <p:cNvSpPr>
            <a:spLocks noGrp="1"/>
          </p:cNvSpPr>
          <p:nvPr>
            <p:ph sz="half" idx="1"/>
          </p:nvPr>
        </p:nvSpPr>
        <p:spPr>
          <a:xfrm>
            <a:off x="838200" y="1759131"/>
            <a:ext cx="10526486" cy="4598126"/>
          </a:xfrm>
        </p:spPr>
        <p:txBody>
          <a:bodyPr>
            <a:normAutofit lnSpcReduction="10000"/>
          </a:bodyPr>
          <a:lstStyle/>
          <a:p>
            <a:pPr marL="0" indent="0">
              <a:buNone/>
            </a:pPr>
            <a:r>
              <a:rPr lang="mi-NZ" b="1"/>
              <a:t>“Soft Skills”</a:t>
            </a:r>
          </a:p>
          <a:p>
            <a:pPr marL="0" indent="0">
              <a:buNone/>
            </a:pPr>
            <a:r>
              <a:rPr lang="mi-NZ" sz="1600" i="1"/>
              <a:t>“Soft” skills are critical for all flavours of game dev – all parts of the job are inherently collaborative, bringing together a diverse range of people and clients/customers. You MUST find ways to practice these skills!</a:t>
            </a:r>
          </a:p>
          <a:p>
            <a:r>
              <a:rPr lang="en-US" b="1"/>
              <a:t>Collaborative problem-solving</a:t>
            </a:r>
            <a:r>
              <a:rPr lang="en-US"/>
              <a:t> (vs. improvising, “hero-coding”)</a:t>
            </a:r>
          </a:p>
          <a:p>
            <a:r>
              <a:rPr lang="en-US" b="1"/>
              <a:t>Awareness of other departments’ roles and struggles</a:t>
            </a:r>
            <a:r>
              <a:rPr lang="en-US"/>
              <a:t> (Art, Animation, Prod, etc.)</a:t>
            </a:r>
          </a:p>
          <a:p>
            <a:pPr lvl="1"/>
            <a:r>
              <a:rPr lang="en-US"/>
              <a:t>Talk to others, try different roles at game jams, avoid treating them and yourself as opaque systems</a:t>
            </a:r>
          </a:p>
          <a:p>
            <a:pPr lvl="1"/>
            <a:r>
              <a:rPr lang="en-US"/>
              <a:t>Esp. important for programmers, we frequently make tools for others as well!</a:t>
            </a:r>
          </a:p>
          <a:p>
            <a:r>
              <a:rPr lang="en-US" b="1"/>
              <a:t>Empathy and willingness to talk</a:t>
            </a:r>
          </a:p>
          <a:p>
            <a:pPr lvl="1"/>
            <a:r>
              <a:rPr lang="en-US"/>
              <a:t>Proactively seek out alternative approaches</a:t>
            </a:r>
          </a:p>
          <a:p>
            <a:pPr lvl="1"/>
            <a:r>
              <a:rPr lang="en-US"/>
              <a:t>Raise problems to other people early and often</a:t>
            </a:r>
          </a:p>
          <a:p>
            <a:pPr lvl="1"/>
            <a:r>
              <a:rPr lang="en-US"/>
              <a:t>Seek to understand other folks’ ways of thinking – not only their </a:t>
            </a:r>
            <a:br>
              <a:rPr lang="en-US"/>
            </a:br>
            <a:r>
              <a:rPr lang="en-US"/>
              <a:t>concrete ideas, but also how they think and work</a:t>
            </a:r>
          </a:p>
        </p:txBody>
      </p:sp>
      <p:pic>
        <p:nvPicPr>
          <p:cNvPr id="10" name="Picture 9">
            <a:extLst>
              <a:ext uri="{FF2B5EF4-FFF2-40B4-BE49-F238E27FC236}">
                <a16:creationId xmlns:a16="http://schemas.microsoft.com/office/drawing/2014/main" id="{4A1D8C14-4642-3D52-1450-0C13CBE196DD}"/>
              </a:ext>
            </a:extLst>
          </p:cNvPr>
          <p:cNvPicPr>
            <a:picLocks noChangeAspect="1"/>
          </p:cNvPicPr>
          <p:nvPr/>
        </p:nvPicPr>
        <p:blipFill>
          <a:blip r:embed="rId2"/>
          <a:stretch>
            <a:fillRect/>
          </a:stretch>
        </p:blipFill>
        <p:spPr>
          <a:xfrm>
            <a:off x="8070574" y="4534188"/>
            <a:ext cx="2858684" cy="1609709"/>
          </a:xfrm>
          <a:prstGeom prst="rect">
            <a:avLst/>
          </a:prstGeom>
        </p:spPr>
      </p:pic>
      <p:sp>
        <p:nvSpPr>
          <p:cNvPr id="15" name="Rectangle 14">
            <a:extLst>
              <a:ext uri="{FF2B5EF4-FFF2-40B4-BE49-F238E27FC236}">
                <a16:creationId xmlns:a16="http://schemas.microsoft.com/office/drawing/2014/main" id="{5A5CD918-E210-0E24-035D-4CB98FB364C9}"/>
              </a:ext>
            </a:extLst>
          </p:cNvPr>
          <p:cNvSpPr/>
          <p:nvPr/>
        </p:nvSpPr>
        <p:spPr>
          <a:xfrm>
            <a:off x="0" y="0"/>
            <a:ext cx="809897"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312834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9162832-6CBF-2068-D1AD-25C1B25BB02D}"/>
              </a:ext>
            </a:extLst>
          </p:cNvPr>
          <p:cNvSpPr>
            <a:spLocks noGrp="1"/>
          </p:cNvSpPr>
          <p:nvPr>
            <p:ph type="title"/>
          </p:nvPr>
        </p:nvSpPr>
        <p:spPr/>
        <p:txBody>
          <a:bodyPr/>
          <a:lstStyle/>
          <a:p>
            <a:r>
              <a:rPr lang="mi-NZ"/>
              <a:t>Valuable Extracurriculars</a:t>
            </a:r>
            <a:endParaRPr lang="en-NZ"/>
          </a:p>
        </p:txBody>
      </p:sp>
      <p:sp>
        <p:nvSpPr>
          <p:cNvPr id="9" name="Content Placeholder 8">
            <a:extLst>
              <a:ext uri="{FF2B5EF4-FFF2-40B4-BE49-F238E27FC236}">
                <a16:creationId xmlns:a16="http://schemas.microsoft.com/office/drawing/2014/main" id="{407A84B0-179B-B3E7-03C4-D9AEAE1D2050}"/>
              </a:ext>
            </a:extLst>
          </p:cNvPr>
          <p:cNvSpPr>
            <a:spLocks noGrp="1"/>
          </p:cNvSpPr>
          <p:nvPr>
            <p:ph sz="half" idx="1"/>
          </p:nvPr>
        </p:nvSpPr>
        <p:spPr>
          <a:xfrm>
            <a:off x="838200" y="1759130"/>
            <a:ext cx="10526486" cy="4545876"/>
          </a:xfrm>
        </p:spPr>
        <p:txBody>
          <a:bodyPr>
            <a:normAutofit lnSpcReduction="10000"/>
          </a:bodyPr>
          <a:lstStyle/>
          <a:p>
            <a:pPr marL="0" indent="0">
              <a:buNone/>
            </a:pPr>
            <a:r>
              <a:rPr lang="mi-NZ" sz="1600" i="1"/>
              <a:t>Games are not a medium in isolation, and Programmers are not monkeys with typewriters. Well-rounded candidates stand out. These extracurriculars are a great way to practice and prove</a:t>
            </a:r>
            <a:r>
              <a:rPr lang="mi-NZ" sz="1600" b="1" i="1"/>
              <a:t> </a:t>
            </a:r>
            <a:r>
              <a:rPr lang="mi-NZ" sz="1600" i="1"/>
              <a:t>the skills we look for.</a:t>
            </a:r>
            <a:endParaRPr lang="mi-NZ" sz="1600"/>
          </a:p>
          <a:p>
            <a:r>
              <a:rPr lang="mi-NZ" b="1"/>
              <a:t>Game Jams and Personal Projects</a:t>
            </a:r>
          </a:p>
          <a:p>
            <a:pPr lvl="1"/>
            <a:r>
              <a:rPr lang="mi-NZ"/>
              <a:t>Build collaborative skills, understanding of/experience in other disciplines, prototyping ability (particularly useful for some kinds of code test). Try unfamiliar tools/engines.</a:t>
            </a:r>
          </a:p>
          <a:p>
            <a:r>
              <a:rPr lang="mi-NZ" b="1"/>
              <a:t>Maintain other interests outside of “games”</a:t>
            </a:r>
          </a:p>
          <a:p>
            <a:pPr lvl="1"/>
            <a:r>
              <a:rPr lang="mi-NZ"/>
              <a:t>Broad interests give you more to draw inspiration and skills from, and to relate to others with. Can have direct concrete outcomes too: e.g. composing your own BGM, adding a knitting game to your portfolio.</a:t>
            </a:r>
          </a:p>
          <a:p>
            <a:r>
              <a:rPr lang="mi-NZ" b="1"/>
              <a:t>Critically engage with the media you consume</a:t>
            </a:r>
          </a:p>
          <a:p>
            <a:pPr lvl="1"/>
            <a:r>
              <a:rPr lang="mi-NZ"/>
              <a:t>Think about why you like certain game mechanics, why you like a particular director’s aesthetic, why you feel the content of your favourite show became stale after the 5th season.</a:t>
            </a:r>
          </a:p>
          <a:p>
            <a:r>
              <a:rPr lang="mi-NZ" b="1"/>
              <a:t>Conferences, Game Dev Groups, Networking</a:t>
            </a:r>
          </a:p>
          <a:p>
            <a:pPr marL="0" indent="0">
              <a:buNone/>
            </a:pPr>
            <a:endParaRPr lang="mi-NZ"/>
          </a:p>
        </p:txBody>
      </p:sp>
      <p:sp>
        <p:nvSpPr>
          <p:cNvPr id="11" name="Rectangle 10">
            <a:extLst>
              <a:ext uri="{FF2B5EF4-FFF2-40B4-BE49-F238E27FC236}">
                <a16:creationId xmlns:a16="http://schemas.microsoft.com/office/drawing/2014/main" id="{76B26CF1-5B49-978D-BD9C-FAEA63C31759}"/>
              </a:ext>
            </a:extLst>
          </p:cNvPr>
          <p:cNvSpPr/>
          <p:nvPr/>
        </p:nvSpPr>
        <p:spPr>
          <a:xfrm>
            <a:off x="0" y="0"/>
            <a:ext cx="809897"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2001247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99A313-8296-134B-7CE2-3CA4F40F80AE}"/>
              </a:ext>
            </a:extLst>
          </p:cNvPr>
          <p:cNvSpPr>
            <a:spLocks noGrp="1"/>
          </p:cNvSpPr>
          <p:nvPr>
            <p:ph type="title"/>
          </p:nvPr>
        </p:nvSpPr>
        <p:spPr/>
        <p:txBody>
          <a:bodyPr/>
          <a:lstStyle/>
          <a:p>
            <a:r>
              <a:rPr lang="mi-NZ"/>
              <a:t>Portfolio</a:t>
            </a:r>
            <a:endParaRPr lang="en-NZ"/>
          </a:p>
        </p:txBody>
      </p:sp>
      <p:sp>
        <p:nvSpPr>
          <p:cNvPr id="6" name="Content Placeholder 5">
            <a:extLst>
              <a:ext uri="{FF2B5EF4-FFF2-40B4-BE49-F238E27FC236}">
                <a16:creationId xmlns:a16="http://schemas.microsoft.com/office/drawing/2014/main" id="{1ED03DA6-8BC5-4513-7276-213F171B5E25}"/>
              </a:ext>
            </a:extLst>
          </p:cNvPr>
          <p:cNvSpPr>
            <a:spLocks noGrp="1"/>
          </p:cNvSpPr>
          <p:nvPr>
            <p:ph sz="half" idx="1"/>
          </p:nvPr>
        </p:nvSpPr>
        <p:spPr>
          <a:xfrm>
            <a:off x="838200" y="1759130"/>
            <a:ext cx="10526486" cy="4319453"/>
          </a:xfrm>
        </p:spPr>
        <p:txBody>
          <a:bodyPr>
            <a:normAutofit fontScale="92500"/>
          </a:bodyPr>
          <a:lstStyle/>
          <a:p>
            <a:pPr marL="0" indent="0">
              <a:buNone/>
            </a:pPr>
            <a:r>
              <a:rPr lang="mi-NZ" sz="1600" i="1"/>
              <a:t>If you are able to provide a portfolio, put your best work up front, and sell us on it – time is limited during hiring.</a:t>
            </a:r>
          </a:p>
          <a:p>
            <a:r>
              <a:rPr lang="mi-NZ" b="1"/>
              <a:t>Your best or most valuable work goes at the top</a:t>
            </a:r>
          </a:p>
          <a:p>
            <a:pPr lvl="1"/>
            <a:r>
              <a:rPr lang="mi-NZ"/>
              <a:t>It’s hard to resist something shiny – that can be the game, or it can be a well written post-mortem.</a:t>
            </a:r>
          </a:p>
          <a:p>
            <a:r>
              <a:rPr lang="mi-NZ" b="1"/>
              <a:t>Summarise what you accomplished and learned</a:t>
            </a:r>
          </a:p>
          <a:p>
            <a:pPr lvl="1"/>
            <a:r>
              <a:rPr lang="mi-NZ"/>
              <a:t>One of the best portfolios I’ve seen simply did not provide binaries, instead having a well written description of what they accomplished and what they learned, and relevant videos/screenshots.</a:t>
            </a:r>
          </a:p>
          <a:p>
            <a:r>
              <a:rPr lang="mi-NZ" b="1"/>
              <a:t>If you do have binaries (or WebGL builds), confirm that they work</a:t>
            </a:r>
          </a:p>
          <a:p>
            <a:r>
              <a:rPr lang="mi-NZ" b="1"/>
              <a:t>This does not have to be solo projects</a:t>
            </a:r>
          </a:p>
          <a:p>
            <a:r>
              <a:rPr lang="mi-NZ" b="1"/>
              <a:t>Sadly, I don’t usually have time to read your code – but I’ll read a paragraph about it</a:t>
            </a:r>
          </a:p>
          <a:p>
            <a:r>
              <a:rPr lang="mi-NZ" b="1"/>
              <a:t>If you’re not a web-dev, don’t be afraid of using GitHub templates, itch.io, etc</a:t>
            </a:r>
            <a:endParaRPr lang="en-NZ" b="1"/>
          </a:p>
        </p:txBody>
      </p:sp>
      <p:sp>
        <p:nvSpPr>
          <p:cNvPr id="8" name="Rectangle 7">
            <a:extLst>
              <a:ext uri="{FF2B5EF4-FFF2-40B4-BE49-F238E27FC236}">
                <a16:creationId xmlns:a16="http://schemas.microsoft.com/office/drawing/2014/main" id="{CF38E97A-8B92-A0BF-8155-5FFAA16ACB95}"/>
              </a:ext>
            </a:extLst>
          </p:cNvPr>
          <p:cNvSpPr/>
          <p:nvPr/>
        </p:nvSpPr>
        <p:spPr>
          <a:xfrm>
            <a:off x="0" y="0"/>
            <a:ext cx="80989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3800152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8C67D-CB76-C4BB-884B-65695CC55AF6}"/>
              </a:ext>
            </a:extLst>
          </p:cNvPr>
          <p:cNvSpPr>
            <a:spLocks noGrp="1"/>
          </p:cNvSpPr>
          <p:nvPr>
            <p:ph type="title"/>
          </p:nvPr>
        </p:nvSpPr>
        <p:spPr/>
        <p:txBody>
          <a:bodyPr/>
          <a:lstStyle/>
          <a:p>
            <a:r>
              <a:rPr lang="mi-NZ"/>
              <a:t>Interviews – Evergreen Tips</a:t>
            </a:r>
            <a:endParaRPr lang="en-NZ"/>
          </a:p>
        </p:txBody>
      </p:sp>
      <p:sp>
        <p:nvSpPr>
          <p:cNvPr id="6" name="Content Placeholder 5">
            <a:extLst>
              <a:ext uri="{FF2B5EF4-FFF2-40B4-BE49-F238E27FC236}">
                <a16:creationId xmlns:a16="http://schemas.microsoft.com/office/drawing/2014/main" id="{B3D401ED-5863-7EC1-950C-D2BD1151176A}"/>
              </a:ext>
            </a:extLst>
          </p:cNvPr>
          <p:cNvSpPr>
            <a:spLocks noGrp="1"/>
          </p:cNvSpPr>
          <p:nvPr>
            <p:ph sz="half" idx="1"/>
          </p:nvPr>
        </p:nvSpPr>
        <p:spPr>
          <a:xfrm>
            <a:off x="838200" y="1759131"/>
            <a:ext cx="10526486" cy="4580709"/>
          </a:xfrm>
        </p:spPr>
        <p:txBody>
          <a:bodyPr>
            <a:normAutofit lnSpcReduction="10000"/>
          </a:bodyPr>
          <a:lstStyle/>
          <a:p>
            <a:r>
              <a:rPr lang="mi-NZ" b="1"/>
              <a:t>Be prepared for “give an example” questions, treat them as a reflection excercise</a:t>
            </a:r>
          </a:p>
          <a:p>
            <a:pPr lvl="1"/>
            <a:r>
              <a:rPr lang="mi-NZ" i="1"/>
              <a:t>You’ll frequently be asked to give examples of times X happened, and what you did. This is asking for reflection on “soft skills” you may have gained anywhere, and what you may have learned. An answer that tells me you didn’t solve it but learned something valuable is the best kind. Reflect on your skills and history well in advance. These do NOT have to be programming related. Common genres:</a:t>
            </a:r>
          </a:p>
          <a:p>
            <a:pPr lvl="1"/>
            <a:r>
              <a:rPr lang="en-NZ"/>
              <a:t>An example of a communication struggle, and how you solved it</a:t>
            </a:r>
          </a:p>
          <a:p>
            <a:pPr lvl="1"/>
            <a:r>
              <a:rPr lang="en-NZ"/>
              <a:t>How do you resolve disagreements with your co-workers (depending on phrasing, this can be interpersonal conflict, or disagreement over an approach to a work problem)</a:t>
            </a:r>
          </a:p>
          <a:p>
            <a:r>
              <a:rPr lang="en-NZ" b="1"/>
              <a:t>Be prepared for “Engine-fundamentals” questions</a:t>
            </a:r>
          </a:p>
          <a:p>
            <a:pPr lvl="1"/>
            <a:r>
              <a:rPr lang="en-NZ"/>
              <a:t>For example, if you are going for a Unity role, you should understand Coroutines; </a:t>
            </a:r>
            <a:r>
              <a:rPr lang="en-NZ">
                <a:highlight>
                  <a:srgbClr val="000000"/>
                </a:highlight>
                <a:latin typeface="ProggyVector" pitchFamily="2" charset="-128"/>
                <a:ea typeface="ProggyVector" pitchFamily="2" charset="-128"/>
                <a:cs typeface="ProggyVector" pitchFamily="2" charset="-128"/>
              </a:rPr>
              <a:t>FixedUpdate()</a:t>
            </a:r>
            <a:r>
              <a:rPr lang="en-NZ"/>
              <a:t> vs </a:t>
            </a:r>
            <a:r>
              <a:rPr lang="en-NZ">
                <a:highlight>
                  <a:srgbClr val="000000"/>
                </a:highlight>
                <a:latin typeface="ProggyVector" pitchFamily="2" charset="-128"/>
                <a:ea typeface="ProggyVector" pitchFamily="2" charset="-128"/>
                <a:cs typeface="ProggyVector" pitchFamily="2" charset="-128"/>
              </a:rPr>
              <a:t>Update()</a:t>
            </a:r>
            <a:r>
              <a:rPr lang="en-NZ"/>
              <a:t>; hopefully known about the profiler, etc.</a:t>
            </a:r>
          </a:p>
          <a:p>
            <a:pPr lvl="1"/>
            <a:r>
              <a:rPr lang="en-NZ"/>
              <a:t>Do tutorials, crash courses, practice projects. Brush up on things that might have become rusty. Don’t be afraid to acknowledge gaps in your knowledge – answers like “I think or would do X, but I haven’t yet had the opportunity to dive deeper” are good.</a:t>
            </a:r>
          </a:p>
        </p:txBody>
      </p:sp>
      <p:sp>
        <p:nvSpPr>
          <p:cNvPr id="8" name="Rectangle 7">
            <a:extLst>
              <a:ext uri="{FF2B5EF4-FFF2-40B4-BE49-F238E27FC236}">
                <a16:creationId xmlns:a16="http://schemas.microsoft.com/office/drawing/2014/main" id="{0B494B41-FC21-47D6-AAA9-F2AEA51B33D5}"/>
              </a:ext>
            </a:extLst>
          </p:cNvPr>
          <p:cNvSpPr/>
          <p:nvPr/>
        </p:nvSpPr>
        <p:spPr>
          <a:xfrm>
            <a:off x="0" y="0"/>
            <a:ext cx="80989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3856777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8C67D-CB76-C4BB-884B-65695CC55AF6}"/>
              </a:ext>
            </a:extLst>
          </p:cNvPr>
          <p:cNvSpPr>
            <a:spLocks noGrp="1"/>
          </p:cNvSpPr>
          <p:nvPr>
            <p:ph type="title"/>
          </p:nvPr>
        </p:nvSpPr>
        <p:spPr/>
        <p:txBody>
          <a:bodyPr/>
          <a:lstStyle/>
          <a:p>
            <a:r>
              <a:rPr lang="mi-NZ"/>
              <a:t>Interviews (+ CVs!) – Sell Yourself</a:t>
            </a:r>
            <a:endParaRPr lang="en-NZ"/>
          </a:p>
        </p:txBody>
      </p:sp>
      <p:sp>
        <p:nvSpPr>
          <p:cNvPr id="6" name="Content Placeholder 5">
            <a:extLst>
              <a:ext uri="{FF2B5EF4-FFF2-40B4-BE49-F238E27FC236}">
                <a16:creationId xmlns:a16="http://schemas.microsoft.com/office/drawing/2014/main" id="{B3D401ED-5863-7EC1-950C-D2BD1151176A}"/>
              </a:ext>
            </a:extLst>
          </p:cNvPr>
          <p:cNvSpPr>
            <a:spLocks noGrp="1"/>
          </p:cNvSpPr>
          <p:nvPr>
            <p:ph sz="half" idx="1"/>
          </p:nvPr>
        </p:nvSpPr>
        <p:spPr>
          <a:xfrm>
            <a:off x="838200" y="1759131"/>
            <a:ext cx="10526486" cy="4580709"/>
          </a:xfrm>
        </p:spPr>
        <p:txBody>
          <a:bodyPr>
            <a:normAutofit/>
          </a:bodyPr>
          <a:lstStyle/>
          <a:p>
            <a:r>
              <a:rPr lang="mi-NZ" b="1"/>
              <a:t>Interviews and CVs are not just info-dumps</a:t>
            </a:r>
          </a:p>
          <a:p>
            <a:r>
              <a:rPr lang="mi-NZ" b="1"/>
              <a:t>Describe your skills and value, don’t just describe jobs/scenarios</a:t>
            </a:r>
          </a:p>
          <a:p>
            <a:pPr lvl="1"/>
            <a:r>
              <a:rPr lang="mi-NZ"/>
              <a:t>If a job or project gave you a new skill or opportunity, the job or project is just background – the key thing is either what you gained from it, or what value you provided.</a:t>
            </a:r>
            <a:endParaRPr lang="mi-NZ" b="1"/>
          </a:p>
          <a:p>
            <a:r>
              <a:rPr lang="mi-NZ" b="1"/>
              <a:t>Make your answers/CV as relevant as possible – reflect on this in advance</a:t>
            </a:r>
          </a:p>
          <a:p>
            <a:pPr lvl="1"/>
            <a:r>
              <a:rPr lang="mi-NZ"/>
              <a:t>Tailor your CV/cover letter to specifically relevant experience, and describe the skills that are useful – for a programmer, emphasising team leadership at a furniture store demonstrates more relevant skills than listing sales achievements. You might also be going for sales jobs – use a different version of your CV for that!</a:t>
            </a:r>
          </a:p>
          <a:p>
            <a:pPr lvl="1"/>
            <a:r>
              <a:rPr lang="mi-NZ"/>
              <a:t>Don’t be afraid to emphasise “non-professional” experience – if you could answer a question with an example of retail team leadership, or team leadership in a game jam, all else being equal – the game jam option is better!</a:t>
            </a:r>
          </a:p>
          <a:p>
            <a:pPr lvl="1"/>
            <a:endParaRPr lang="mi-NZ"/>
          </a:p>
        </p:txBody>
      </p:sp>
      <p:sp>
        <p:nvSpPr>
          <p:cNvPr id="8" name="Rectangle 7">
            <a:extLst>
              <a:ext uri="{FF2B5EF4-FFF2-40B4-BE49-F238E27FC236}">
                <a16:creationId xmlns:a16="http://schemas.microsoft.com/office/drawing/2014/main" id="{0B494B41-FC21-47D6-AAA9-F2AEA51B33D5}"/>
              </a:ext>
            </a:extLst>
          </p:cNvPr>
          <p:cNvSpPr/>
          <p:nvPr/>
        </p:nvSpPr>
        <p:spPr>
          <a:xfrm>
            <a:off x="0" y="0"/>
            <a:ext cx="80989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3209398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88C67D-CB76-C4BB-884B-65695CC55AF6}"/>
              </a:ext>
            </a:extLst>
          </p:cNvPr>
          <p:cNvSpPr>
            <a:spLocks noGrp="1"/>
          </p:cNvSpPr>
          <p:nvPr>
            <p:ph type="title"/>
          </p:nvPr>
        </p:nvSpPr>
        <p:spPr/>
        <p:txBody>
          <a:bodyPr/>
          <a:lstStyle/>
          <a:p>
            <a:r>
              <a:rPr lang="mi-NZ"/>
              <a:t>Interviews – Spooky Stuff</a:t>
            </a:r>
            <a:endParaRPr lang="en-NZ"/>
          </a:p>
        </p:txBody>
      </p:sp>
      <p:sp>
        <p:nvSpPr>
          <p:cNvPr id="6" name="Content Placeholder 5">
            <a:extLst>
              <a:ext uri="{FF2B5EF4-FFF2-40B4-BE49-F238E27FC236}">
                <a16:creationId xmlns:a16="http://schemas.microsoft.com/office/drawing/2014/main" id="{B3D401ED-5863-7EC1-950C-D2BD1151176A}"/>
              </a:ext>
            </a:extLst>
          </p:cNvPr>
          <p:cNvSpPr>
            <a:spLocks noGrp="1"/>
          </p:cNvSpPr>
          <p:nvPr>
            <p:ph sz="half" idx="1"/>
          </p:nvPr>
        </p:nvSpPr>
        <p:spPr>
          <a:xfrm>
            <a:off x="838200" y="1759131"/>
            <a:ext cx="10526486" cy="4580709"/>
          </a:xfrm>
        </p:spPr>
        <p:txBody>
          <a:bodyPr>
            <a:normAutofit lnSpcReduction="10000"/>
          </a:bodyPr>
          <a:lstStyle/>
          <a:p>
            <a:r>
              <a:rPr lang="mi-NZ" b="1"/>
              <a:t>“Do you have any questions for us?”</a:t>
            </a:r>
          </a:p>
          <a:p>
            <a:pPr lvl="1"/>
            <a:r>
              <a:rPr lang="mi-NZ" b="1" u="sng"/>
              <a:t>Yes you do, and you’re going to think about them beforehand, order them by priority, and ask them confidently</a:t>
            </a:r>
            <a:r>
              <a:rPr lang="mi-NZ" b="1"/>
              <a:t>. </a:t>
            </a:r>
            <a:r>
              <a:rPr lang="mi-NZ" i="1"/>
              <a:t>This largely comes down to what you value – but additionally, asking good questions does leave a positive impression of an engaged candidate! Some areas to think about:</a:t>
            </a:r>
          </a:p>
          <a:p>
            <a:pPr lvl="1"/>
            <a:r>
              <a:rPr lang="mi-NZ" b="1"/>
              <a:t>CRUNCH</a:t>
            </a:r>
            <a:r>
              <a:rPr lang="mi-NZ"/>
              <a:t>. Ask how the company approaches deadlines, especially when it looks like they may be missed. </a:t>
            </a:r>
          </a:p>
          <a:p>
            <a:pPr lvl="1"/>
            <a:r>
              <a:rPr lang="mi-NZ" b="1"/>
              <a:t>COLLABORATION</a:t>
            </a:r>
            <a:r>
              <a:rPr lang="mi-NZ"/>
              <a:t>. Ask questions around what degree of collaboration there is between programmers and artists, designers, etc.</a:t>
            </a:r>
          </a:p>
          <a:p>
            <a:pPr lvl="1"/>
            <a:r>
              <a:rPr lang="mi-NZ" b="1"/>
              <a:t>GROWTH</a:t>
            </a:r>
            <a:r>
              <a:rPr lang="mi-NZ"/>
              <a:t>. What room is there for growth? Depending on your values and interests, this could be seniority, new skills, new engines, inter-disciplinary cross-skilling!</a:t>
            </a:r>
          </a:p>
          <a:p>
            <a:pPr lvl="1"/>
            <a:r>
              <a:rPr lang="mi-NZ"/>
              <a:t>If unclear from publically available material (common due to NDAs): ask </a:t>
            </a:r>
            <a:r>
              <a:rPr lang="mi-NZ" b="1"/>
              <a:t>what kind of client work they do, or how they go about developing new IP?</a:t>
            </a:r>
          </a:p>
          <a:p>
            <a:pPr lvl="1"/>
            <a:r>
              <a:rPr lang="mi-NZ" b="1"/>
              <a:t>Further Qs could include</a:t>
            </a:r>
            <a:r>
              <a:rPr lang="mi-NZ"/>
              <a:t>: what “a day in the life” looks like, mix of support/maintenance vs new dev., what the development lifecycle looks like on a typical project.</a:t>
            </a:r>
            <a:endParaRPr lang="mi-NZ" b="1"/>
          </a:p>
        </p:txBody>
      </p:sp>
      <p:sp>
        <p:nvSpPr>
          <p:cNvPr id="8" name="Rectangle 7">
            <a:extLst>
              <a:ext uri="{FF2B5EF4-FFF2-40B4-BE49-F238E27FC236}">
                <a16:creationId xmlns:a16="http://schemas.microsoft.com/office/drawing/2014/main" id="{0B494B41-FC21-47D6-AAA9-F2AEA51B33D5}"/>
              </a:ext>
            </a:extLst>
          </p:cNvPr>
          <p:cNvSpPr/>
          <p:nvPr/>
        </p:nvSpPr>
        <p:spPr>
          <a:xfrm>
            <a:off x="0" y="0"/>
            <a:ext cx="809897"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713105590"/>
      </p:ext>
    </p:extLst>
  </p:cSld>
  <p:clrMapOvr>
    <a:masterClrMapping/>
  </p:clrMapOvr>
</p:sld>
</file>

<file path=ppt/theme/theme1.xml><?xml version="1.0" encoding="utf-8"?>
<a:theme xmlns:a="http://schemas.openxmlformats.org/drawingml/2006/main" name="Office Theme">
  <a:themeElements>
    <a:clrScheme name="CFixBaseNoGreen">
      <a:dk1>
        <a:srgbClr val="1E1725"/>
      </a:dk1>
      <a:lt1>
        <a:sysClr val="window" lastClr="FFFFFF"/>
      </a:lt1>
      <a:dk2>
        <a:srgbClr val="44546A"/>
      </a:dk2>
      <a:lt2>
        <a:srgbClr val="E7E6E6"/>
      </a:lt2>
      <a:accent1>
        <a:srgbClr val="ED8432"/>
      </a:accent1>
      <a:accent2>
        <a:srgbClr val="914625"/>
      </a:accent2>
      <a:accent3>
        <a:srgbClr val="4093D0"/>
      </a:accent3>
      <a:accent4>
        <a:srgbClr val="F4B946"/>
      </a:accent4>
      <a:accent5>
        <a:srgbClr val="E2282E"/>
      </a:accent5>
      <a:accent6>
        <a:srgbClr val="6B428E"/>
      </a:accent6>
      <a:hlink>
        <a:srgbClr val="0563C1"/>
      </a:hlink>
      <a:folHlink>
        <a:srgbClr val="954F72"/>
      </a:folHlink>
    </a:clrScheme>
    <a:fontScheme name="CFixBase">
      <a:majorFont>
        <a:latin typeface="Paytone One"/>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2127</Words>
  <Application>Microsoft Office PowerPoint</Application>
  <PresentationFormat>Widescreen</PresentationFormat>
  <Paragraphs>125</Paragraphs>
  <Slides>13</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ProggyVector</vt:lpstr>
      <vt:lpstr>Calibri</vt:lpstr>
      <vt:lpstr>Paytone One</vt:lpstr>
      <vt:lpstr>Raleway</vt:lpstr>
      <vt:lpstr>Office Theme</vt:lpstr>
      <vt:lpstr>PowerPoint Presentation</vt:lpstr>
      <vt:lpstr>Intro, and some context</vt:lpstr>
      <vt:lpstr>Key Skills</vt:lpstr>
      <vt:lpstr>Key Skills</vt:lpstr>
      <vt:lpstr>Valuable Extracurriculars</vt:lpstr>
      <vt:lpstr>Portfolio</vt:lpstr>
      <vt:lpstr>Interviews – Evergreen Tips</vt:lpstr>
      <vt:lpstr>Interviews (+ CVs!) – Sell Yourself</vt:lpstr>
      <vt:lpstr>Interviews – Spooky Stuff</vt:lpstr>
      <vt:lpstr>Hiring – Code Tests</vt:lpstr>
      <vt:lpstr>Hiring – Spooky Stuff</vt:lpstr>
      <vt:lpstr>Videos and 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James Hill</dc:creator>
  <cp:lastModifiedBy>James Hill</cp:lastModifiedBy>
  <cp:revision>1</cp:revision>
  <dcterms:created xsi:type="dcterms:W3CDTF">2022-07-18T01:51:47Z</dcterms:created>
  <dcterms:modified xsi:type="dcterms:W3CDTF">2022-07-19T01:04:19Z</dcterms:modified>
</cp:coreProperties>
</file>